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9" r:id="rId2"/>
    <p:sldId id="270" r:id="rId3"/>
    <p:sldId id="271" r:id="rId4"/>
    <p:sldId id="284" r:id="rId5"/>
    <p:sldId id="273" r:id="rId6"/>
    <p:sldId id="259" r:id="rId7"/>
    <p:sldId id="28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94" r:id="rId16"/>
    <p:sldId id="280" r:id="rId17"/>
    <p:sldId id="282" r:id="rId18"/>
    <p:sldId id="283" r:id="rId19"/>
    <p:sldId id="286" r:id="rId20"/>
    <p:sldId id="290" r:id="rId21"/>
    <p:sldId id="288" r:id="rId22"/>
    <p:sldId id="292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9" autoAdjust="0"/>
  </p:normalViewPr>
  <p:slideViewPr>
    <p:cSldViewPr>
      <p:cViewPr>
        <p:scale>
          <a:sx n="50" d="100"/>
          <a:sy n="50" d="100"/>
        </p:scale>
        <p:origin x="-185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«</a:t>
            </a:r>
            <a:r>
              <a:rPr lang="ru-RU" dirty="0" err="1" smtClean="0"/>
              <a:t>Бухоро</a:t>
            </a:r>
            <a:r>
              <a:rPr lang="ru-RU" dirty="0" smtClean="0"/>
              <a:t> ТМЗ» АЖ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Маъмурий бошыарув объектлари</c:v>
                </c:pt>
                <c:pt idx="1">
                  <c:v>Ишлаб чиыариш объектлари</c:v>
                </c:pt>
                <c:pt idx="2">
                  <c:v>Гараж</c:v>
                </c:pt>
                <c:pt idx="3">
                  <c:v>Омбор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gapWidth val="75"/>
        <c:overlap val="40"/>
        <c:axId val="90749568"/>
        <c:axId val="90759552"/>
      </c:barChart>
      <c:catAx>
        <c:axId val="90749568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90759552"/>
        <c:crosses val="autoZero"/>
        <c:auto val="1"/>
        <c:lblAlgn val="ctr"/>
        <c:lblOffset val="100"/>
      </c:catAx>
      <c:valAx>
        <c:axId val="907595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07495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Ходимлар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0" dirty="0" err="1" smtClean="0">
                <a:latin typeface="Times New Roman" pitchFamily="18" charset="0"/>
                <a:cs typeface="Times New Roman" pitchFamily="18" charset="0"/>
              </a:rPr>
              <a:t>салохияти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0" dirty="0" err="1" smtClean="0">
                <a:latin typeface="Times New Roman" pitchFamily="18" charset="0"/>
                <a:cs typeface="Times New Roman" pitchFamily="18" charset="0"/>
              </a:rPr>
              <a:t>кўрсаткичлари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686683542680296"/>
          <c:y val="3.280431612715079E-2"/>
        </c:manualLayout>
      </c:layout>
      <c:spPr>
        <a:noFill/>
        <a:ln>
          <a:noFill/>
        </a:ln>
        <a:effectLst/>
      </c:spPr>
    </c:title>
    <c:view3D>
      <c:rotX val="30"/>
      <c:rotY val="50"/>
      <c:depthPercent val="100"/>
      <c:perspective val="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14365102401061E-2"/>
          <c:y val="0.14296296296296346"/>
          <c:w val="0.59204358730226125"/>
          <c:h val="0.683851851851851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88900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1022570132805937E-2"/>
                  <c:y val="-6.2878869686825486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44182740475421E-2"/>
                  <c:y val="-1.0878651047270147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Рахбарлар  - 3 нафар</c:v>
                </c:pt>
                <c:pt idx="1">
                  <c:v>Мутахасислар  - 4 нафар</c:v>
                </c:pt>
                <c:pt idx="2">
                  <c:v>Ишлаб чиқариш ходимлари  - 191 нафар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191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40639639042484"/>
          <c:y val="0.20439545056867894"/>
          <c:w val="0.30681925588409303"/>
          <c:h val="0.7564310294546516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uz-Cyrl-UZ" dirty="0" smtClean="0"/>
              <a:t>Маҳсулотлар</a:t>
            </a:r>
            <a:r>
              <a:rPr lang="uz-Cyrl-UZ" baseline="0" dirty="0" smtClean="0"/>
              <a:t> бозорининг сегментацияси</a:t>
            </a:r>
            <a:endParaRPr lang="ru-RU" dirty="0"/>
          </a:p>
        </c:rich>
      </c:tx>
      <c:layout>
        <c:manualLayout>
          <c:xMode val="edge"/>
          <c:yMode val="edge"/>
          <c:x val="0.42990351900457002"/>
          <c:y val="3.3672399370564841E-2"/>
        </c:manualLayout>
      </c:layout>
    </c:title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"Узбекнефтгаз" МХК таркибидаги корхоналар</c:v>
                </c:pt>
                <c:pt idx="1">
                  <c:v>Бошқа буюртмачи мижозлар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0.98</c:v>
                </c:pt>
                <c:pt idx="1">
                  <c:v>2.0000000000000004E-2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3598897066025"/>
          <c:y val="0.27432327422963354"/>
          <c:w val="0.33738282888196908"/>
          <c:h val="0.7019992758444172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50E54-EA07-4908-812B-53DE8B8F1B4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6C92E-4D26-45F7-9667-AF64A6FBF09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Бухоро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таъмирлаш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механика заводи»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ҳиссадорлик жамияти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ихтисослашган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соҳаси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11824E-F224-4B26-8DEF-6512A8982354}" type="parTrans" cxnId="{EB6B791F-E6F0-41D2-BBBD-C7935E1B25B5}">
      <dgm:prSet/>
      <dgm:spPr/>
      <dgm:t>
        <a:bodyPr/>
        <a:lstStyle/>
        <a:p>
          <a:endParaRPr lang="ru-RU"/>
        </a:p>
      </dgm:t>
    </dgm:pt>
    <dgm:pt modelId="{23342EDD-F0F9-4FF8-9824-9EE6C9F693AD}" type="sibTrans" cxnId="{EB6B791F-E6F0-41D2-BBBD-C7935E1B25B5}">
      <dgm:prSet/>
      <dgm:spPr/>
      <dgm:t>
        <a:bodyPr/>
        <a:lstStyle/>
        <a:p>
          <a:endParaRPr lang="ru-RU"/>
        </a:p>
      </dgm:t>
    </dgm:pt>
    <dgm:pt modelId="{055EA4A1-4BBA-46B1-84A1-13AAE1B15277}">
      <dgm:prSet phldrT="[Текст]"/>
      <dgm:spPr/>
      <dgm:t>
        <a:bodyPr/>
        <a:lstStyle/>
        <a:p>
          <a:pPr algn="l" defTabSz="638175">
            <a:tabLst>
              <a:tab pos="1249363" algn="l"/>
            </a:tabLs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z-Cyrl-UZ" b="1" dirty="0" smtClean="0">
              <a:latin typeface="Times New Roman" pitchFamily="18" charset="0"/>
              <a:cs typeface="Times New Roman" pitchFamily="18" charset="0"/>
            </a:rPr>
            <a:t> Нефтгаз саноати ускуналарини ишлаб чиыариш ва таъмирлаш;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pPr algn="l" defTabSz="638175"/>
          <a:r>
            <a:rPr lang="uz-Cyrl-UZ" b="1" dirty="0" smtClean="0">
              <a:latin typeface="Times New Roman" pitchFamily="18" charset="0"/>
              <a:cs typeface="Times New Roman" pitchFamily="18" charset="0"/>
            </a:rPr>
            <a:t>- Бурғулаш геологик қидирув ускуналарини таъмирлаш;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pPr algn="l" defTabSz="638175"/>
          <a:r>
            <a:rPr lang="uz-Cyrl-UZ" b="1" dirty="0" smtClean="0">
              <a:latin typeface="Times New Roman" pitchFamily="18" charset="0"/>
              <a:cs typeface="Times New Roman" pitchFamily="18" charset="0"/>
            </a:rPr>
            <a:t>- Буюртма асосидаги ностандарт ускуналар;</a:t>
          </a:r>
          <a:endParaRPr lang="ru-RU" dirty="0" smtClean="0">
            <a:latin typeface="Times New Roman" pitchFamily="18" charset="0"/>
            <a:cs typeface="Times New Roman" pitchFamily="18" charset="0"/>
          </a:endParaRPr>
        </a:p>
        <a:p>
          <a:pPr algn="l" defTabSz="638175"/>
          <a:r>
            <a:rPr lang="uz-Cyrl-UZ" b="1" dirty="0" smtClean="0">
              <a:latin typeface="Times New Roman" pitchFamily="18" charset="0"/>
              <a:cs typeface="Times New Roman" pitchFamily="18" charset="0"/>
            </a:rPr>
            <a:t>-Халқ истеъмоли моллари, жумладан хўжалик учун  газ баллонлари;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74FA00D-D362-44E3-9DE5-09C9F662F35E}" type="parTrans" cxnId="{B2512C05-8002-45E0-B354-00AD12708C5E}">
      <dgm:prSet/>
      <dgm:spPr/>
      <dgm:t>
        <a:bodyPr/>
        <a:lstStyle/>
        <a:p>
          <a:endParaRPr lang="ru-RU"/>
        </a:p>
      </dgm:t>
    </dgm:pt>
    <dgm:pt modelId="{5861BE5F-6543-44C0-9FE3-A8391AF37EAD}" type="sibTrans" cxnId="{B2512C05-8002-45E0-B354-00AD12708C5E}">
      <dgm:prSet/>
      <dgm:spPr/>
      <dgm:t>
        <a:bodyPr/>
        <a:lstStyle/>
        <a:p>
          <a:endParaRPr lang="ru-RU"/>
        </a:p>
      </dgm:t>
    </dgm:pt>
    <dgm:pt modelId="{A89C11A4-8168-4181-933B-5615F1581912}">
      <dgm:prSet phldrT="[Текст]" custT="1"/>
      <dgm:spPr/>
      <dgm:t>
        <a:bodyPr/>
        <a:lstStyle/>
        <a:p>
          <a:pPr algn="l"/>
          <a:r>
            <a:rPr lang="ru-RU" sz="2400" dirty="0" smtClean="0">
              <a:latin typeface="Times New Roman"/>
              <a:ea typeface="Times New Roman"/>
            </a:rPr>
            <a:t>- </a:t>
          </a:r>
          <a:r>
            <a:rPr lang="ru-RU" sz="2400" dirty="0" err="1" smtClean="0">
              <a:latin typeface="Times New Roman"/>
              <a:ea typeface="Times New Roman"/>
            </a:rPr>
            <a:t>Маъмурият</a:t>
          </a:r>
          <a:r>
            <a:rPr lang="ru-RU" sz="2400" dirty="0" smtClean="0">
              <a:latin typeface="Times New Roman"/>
              <a:ea typeface="Times New Roman"/>
            </a:rPr>
            <a:t> </a:t>
          </a:r>
          <a:r>
            <a:rPr lang="ru-RU" sz="2400" dirty="0" err="1" smtClean="0">
              <a:latin typeface="Times New Roman"/>
              <a:ea typeface="Times New Roman"/>
            </a:rPr>
            <a:t>бинолари</a:t>
          </a:r>
          <a:r>
            <a:rPr lang="ru-RU" sz="2400" dirty="0" smtClean="0">
              <a:latin typeface="Times New Roman"/>
              <a:ea typeface="Times New Roman"/>
            </a:rPr>
            <a:t>          - 10 932  кв.м.</a:t>
          </a:r>
        </a:p>
        <a:p>
          <a:pPr algn="l"/>
          <a:r>
            <a:rPr lang="ru-RU" sz="2400" dirty="0" smtClean="0">
              <a:latin typeface="Times New Roman"/>
              <a:ea typeface="Times New Roman"/>
            </a:rPr>
            <a:t>- </a:t>
          </a:r>
          <a:r>
            <a:rPr lang="ru-RU" sz="2400" dirty="0" err="1" smtClean="0">
              <a:latin typeface="Times New Roman"/>
              <a:ea typeface="Times New Roman"/>
            </a:rPr>
            <a:t>Ишлаб</a:t>
          </a:r>
          <a:r>
            <a:rPr lang="ru-RU" sz="2400" dirty="0" smtClean="0">
              <a:latin typeface="Times New Roman"/>
              <a:ea typeface="Times New Roman"/>
            </a:rPr>
            <a:t> </a:t>
          </a:r>
          <a:r>
            <a:rPr lang="ru-RU" sz="2400" dirty="0" err="1" smtClean="0">
              <a:latin typeface="Times New Roman"/>
              <a:ea typeface="Times New Roman"/>
            </a:rPr>
            <a:t>чиқариш бинолари</a:t>
          </a:r>
          <a:r>
            <a:rPr lang="ru-RU" sz="2400" dirty="0" smtClean="0">
              <a:latin typeface="Times New Roman"/>
              <a:ea typeface="Times New Roman"/>
            </a:rPr>
            <a:t>  - 31 244 кв.м.</a:t>
          </a:r>
          <a:endParaRPr lang="ru-RU" sz="2400" dirty="0"/>
        </a:p>
      </dgm:t>
    </dgm:pt>
    <dgm:pt modelId="{A6138A11-E29C-4C1F-B1B6-AEEBD24EA93B}" type="parTrans" cxnId="{6DFD0E88-3689-4365-A532-4FBBAF9376D1}">
      <dgm:prSet/>
      <dgm:spPr/>
      <dgm:t>
        <a:bodyPr/>
        <a:lstStyle/>
        <a:p>
          <a:endParaRPr lang="ru-RU"/>
        </a:p>
      </dgm:t>
    </dgm:pt>
    <dgm:pt modelId="{BAC7EBFC-67C7-42E6-980E-2D35A33BDA1D}" type="sibTrans" cxnId="{6DFD0E88-3689-4365-A532-4FBBAF9376D1}">
      <dgm:prSet/>
      <dgm:spPr/>
      <dgm:t>
        <a:bodyPr/>
        <a:lstStyle/>
        <a:p>
          <a:endParaRPr lang="ru-RU"/>
        </a:p>
      </dgm:t>
    </dgm:pt>
    <dgm:pt modelId="{04C783F2-EF5F-4A59-AF8B-7862803A8980}">
      <dgm:prSet phldrT="[Текст]" custT="1"/>
      <dgm:spPr/>
      <dgm:t>
        <a:bodyPr/>
        <a:lstStyle/>
        <a:p>
          <a:r>
            <a:rPr lang="uz-Cyrl-UZ" sz="2400" dirty="0" smtClean="0">
              <a:latin typeface="Times New Roman"/>
              <a:ea typeface="Times New Roman"/>
            </a:rPr>
            <a:t>Ер майдони</a:t>
          </a:r>
          <a:r>
            <a:rPr lang="ru-RU" sz="2400" dirty="0" smtClean="0">
              <a:latin typeface="Times New Roman"/>
              <a:ea typeface="Times New Roman"/>
            </a:rPr>
            <a:t>-  10,4 га</a:t>
          </a:r>
          <a:endParaRPr lang="ru-RU" sz="2400" dirty="0"/>
        </a:p>
      </dgm:t>
    </dgm:pt>
    <dgm:pt modelId="{7190AA7D-DBE0-40A8-9AB3-46564858BD6B}" type="parTrans" cxnId="{0697674B-94F5-43C0-AE60-695EE925DFE8}">
      <dgm:prSet/>
      <dgm:spPr/>
      <dgm:t>
        <a:bodyPr/>
        <a:lstStyle/>
        <a:p>
          <a:endParaRPr lang="ru-RU"/>
        </a:p>
      </dgm:t>
    </dgm:pt>
    <dgm:pt modelId="{C99D1B40-AA47-4462-8ED5-CD6C1B60DEC2}" type="sibTrans" cxnId="{0697674B-94F5-43C0-AE60-695EE925DFE8}">
      <dgm:prSet/>
      <dgm:spPr/>
      <dgm:t>
        <a:bodyPr/>
        <a:lstStyle/>
        <a:p>
          <a:endParaRPr lang="ru-RU"/>
        </a:p>
      </dgm:t>
    </dgm:pt>
    <dgm:pt modelId="{37650BFA-94D5-4677-A29B-B0F015D8A77A}" type="pres">
      <dgm:prSet presAssocID="{CB150E54-EA07-4908-812B-53DE8B8F1B4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61174F-7084-4490-9701-E97317126839}" type="pres">
      <dgm:prSet presAssocID="{FFA6C92E-4D26-45F7-9667-AF64A6FBF095}" presName="vertOne" presStyleCnt="0"/>
      <dgm:spPr/>
    </dgm:pt>
    <dgm:pt modelId="{CFD311E7-57A8-4EAC-B4EE-08FBB5167711}" type="pres">
      <dgm:prSet presAssocID="{FFA6C92E-4D26-45F7-9667-AF64A6FBF09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3C55E1-6D46-423B-8C15-AEC4888A37BA}" type="pres">
      <dgm:prSet presAssocID="{FFA6C92E-4D26-45F7-9667-AF64A6FBF095}" presName="parTransOne" presStyleCnt="0"/>
      <dgm:spPr/>
    </dgm:pt>
    <dgm:pt modelId="{288F8217-ED24-468E-B051-9015E715ACA6}" type="pres">
      <dgm:prSet presAssocID="{FFA6C92E-4D26-45F7-9667-AF64A6FBF095}" presName="horzOne" presStyleCnt="0"/>
      <dgm:spPr/>
    </dgm:pt>
    <dgm:pt modelId="{E6E76615-451D-4704-9FCC-269F91BC871E}" type="pres">
      <dgm:prSet presAssocID="{055EA4A1-4BBA-46B1-84A1-13AAE1B15277}" presName="vertTwo" presStyleCnt="0"/>
      <dgm:spPr/>
    </dgm:pt>
    <dgm:pt modelId="{AE9E803E-218A-4089-B611-E368009E60DE}" type="pres">
      <dgm:prSet presAssocID="{055EA4A1-4BBA-46B1-84A1-13AAE1B1527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B71A5C-0CA7-48EB-9A25-D3D1E473610A}" type="pres">
      <dgm:prSet presAssocID="{055EA4A1-4BBA-46B1-84A1-13AAE1B15277}" presName="parTransTwo" presStyleCnt="0"/>
      <dgm:spPr/>
    </dgm:pt>
    <dgm:pt modelId="{25994CCA-EE61-49E8-A3F0-CC9ECDAA5BBC}" type="pres">
      <dgm:prSet presAssocID="{055EA4A1-4BBA-46B1-84A1-13AAE1B15277}" presName="horzTwo" presStyleCnt="0"/>
      <dgm:spPr/>
    </dgm:pt>
    <dgm:pt modelId="{D6CD9D28-2426-4D94-A424-ED501ABC1B95}" type="pres">
      <dgm:prSet presAssocID="{A89C11A4-8168-4181-933B-5615F1581912}" presName="vertThree" presStyleCnt="0"/>
      <dgm:spPr/>
    </dgm:pt>
    <dgm:pt modelId="{48E8D051-8653-4B0C-AD57-F8D29C7E3C57}" type="pres">
      <dgm:prSet presAssocID="{A89C11A4-8168-4181-933B-5615F1581912}" presName="txThree" presStyleLbl="node3" presStyleIdx="0" presStyleCnt="1" custScaleX="264569" custLinFactNeighborX="63142" custLinFactNeighborY="-4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BFFABE-3FE8-4407-84D9-2E3027DF0767}" type="pres">
      <dgm:prSet presAssocID="{A89C11A4-8168-4181-933B-5615F1581912}" presName="horzThree" presStyleCnt="0"/>
      <dgm:spPr/>
    </dgm:pt>
    <dgm:pt modelId="{D85F39E1-56AC-4811-BC78-F576B90D9AEC}" type="pres">
      <dgm:prSet presAssocID="{5861BE5F-6543-44C0-9FE3-A8391AF37EAD}" presName="sibSpaceTwo" presStyleCnt="0"/>
      <dgm:spPr/>
    </dgm:pt>
    <dgm:pt modelId="{BE7D788B-B490-4DA0-9140-B5FE86CD5A5C}" type="pres">
      <dgm:prSet presAssocID="{04C783F2-EF5F-4A59-AF8B-7862803A8980}" presName="vertTwo" presStyleCnt="0"/>
      <dgm:spPr/>
    </dgm:pt>
    <dgm:pt modelId="{D3F9A4C3-84C2-47B3-8F3D-12D136D514AE}" type="pres">
      <dgm:prSet presAssocID="{04C783F2-EF5F-4A59-AF8B-7862803A898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26E5D4-86CB-42B0-98F6-86F130BB5561}" type="pres">
      <dgm:prSet presAssocID="{04C783F2-EF5F-4A59-AF8B-7862803A8980}" presName="horzTwo" presStyleCnt="0"/>
      <dgm:spPr/>
    </dgm:pt>
  </dgm:ptLst>
  <dgm:cxnLst>
    <dgm:cxn modelId="{6DFD0E88-3689-4365-A532-4FBBAF9376D1}" srcId="{055EA4A1-4BBA-46B1-84A1-13AAE1B15277}" destId="{A89C11A4-8168-4181-933B-5615F1581912}" srcOrd="0" destOrd="0" parTransId="{A6138A11-E29C-4C1F-B1B6-AEEBD24EA93B}" sibTransId="{BAC7EBFC-67C7-42E6-980E-2D35A33BDA1D}"/>
    <dgm:cxn modelId="{F378A16E-09AD-46CC-A42F-617FE4598FFE}" type="presOf" srcId="{04C783F2-EF5F-4A59-AF8B-7862803A8980}" destId="{D3F9A4C3-84C2-47B3-8F3D-12D136D514AE}" srcOrd="0" destOrd="0" presId="urn:microsoft.com/office/officeart/2005/8/layout/hierarchy4"/>
    <dgm:cxn modelId="{2D56ED61-FE07-46F7-87C4-875539B941BF}" type="presOf" srcId="{055EA4A1-4BBA-46B1-84A1-13AAE1B15277}" destId="{AE9E803E-218A-4089-B611-E368009E60DE}" srcOrd="0" destOrd="0" presId="urn:microsoft.com/office/officeart/2005/8/layout/hierarchy4"/>
    <dgm:cxn modelId="{6EFC49FD-82A3-4F16-8E17-C40FEAD5EDBA}" type="presOf" srcId="{A89C11A4-8168-4181-933B-5615F1581912}" destId="{48E8D051-8653-4B0C-AD57-F8D29C7E3C57}" srcOrd="0" destOrd="0" presId="urn:microsoft.com/office/officeart/2005/8/layout/hierarchy4"/>
    <dgm:cxn modelId="{7379F3DA-E0F3-47C1-82F0-45AA1EF5EBEF}" type="presOf" srcId="{CB150E54-EA07-4908-812B-53DE8B8F1B49}" destId="{37650BFA-94D5-4677-A29B-B0F015D8A77A}" srcOrd="0" destOrd="0" presId="urn:microsoft.com/office/officeart/2005/8/layout/hierarchy4"/>
    <dgm:cxn modelId="{0697674B-94F5-43C0-AE60-695EE925DFE8}" srcId="{FFA6C92E-4D26-45F7-9667-AF64A6FBF095}" destId="{04C783F2-EF5F-4A59-AF8B-7862803A8980}" srcOrd="1" destOrd="0" parTransId="{7190AA7D-DBE0-40A8-9AB3-46564858BD6B}" sibTransId="{C99D1B40-AA47-4462-8ED5-CD6C1B60DEC2}"/>
    <dgm:cxn modelId="{B2512C05-8002-45E0-B354-00AD12708C5E}" srcId="{FFA6C92E-4D26-45F7-9667-AF64A6FBF095}" destId="{055EA4A1-4BBA-46B1-84A1-13AAE1B15277}" srcOrd="0" destOrd="0" parTransId="{274FA00D-D362-44E3-9DE5-09C9F662F35E}" sibTransId="{5861BE5F-6543-44C0-9FE3-A8391AF37EAD}"/>
    <dgm:cxn modelId="{A770F2E5-39B7-4118-869E-5C916C6C0145}" type="presOf" srcId="{FFA6C92E-4D26-45F7-9667-AF64A6FBF095}" destId="{CFD311E7-57A8-4EAC-B4EE-08FBB5167711}" srcOrd="0" destOrd="0" presId="urn:microsoft.com/office/officeart/2005/8/layout/hierarchy4"/>
    <dgm:cxn modelId="{EB6B791F-E6F0-41D2-BBBD-C7935E1B25B5}" srcId="{CB150E54-EA07-4908-812B-53DE8B8F1B49}" destId="{FFA6C92E-4D26-45F7-9667-AF64A6FBF095}" srcOrd="0" destOrd="0" parTransId="{8311824E-F224-4B26-8DEF-6512A8982354}" sibTransId="{23342EDD-F0F9-4FF8-9824-9EE6C9F693AD}"/>
    <dgm:cxn modelId="{0F12288A-9AA2-49F3-82EC-43810F5A633B}" type="presParOf" srcId="{37650BFA-94D5-4677-A29B-B0F015D8A77A}" destId="{C261174F-7084-4490-9701-E97317126839}" srcOrd="0" destOrd="0" presId="urn:microsoft.com/office/officeart/2005/8/layout/hierarchy4"/>
    <dgm:cxn modelId="{40DFD699-286C-44AA-AEDF-68E4CA4DC2C0}" type="presParOf" srcId="{C261174F-7084-4490-9701-E97317126839}" destId="{CFD311E7-57A8-4EAC-B4EE-08FBB5167711}" srcOrd="0" destOrd="0" presId="urn:microsoft.com/office/officeart/2005/8/layout/hierarchy4"/>
    <dgm:cxn modelId="{8F3D99AF-F75F-41DC-8653-D139B10A86BB}" type="presParOf" srcId="{C261174F-7084-4490-9701-E97317126839}" destId="{B33C55E1-6D46-423B-8C15-AEC4888A37BA}" srcOrd="1" destOrd="0" presId="urn:microsoft.com/office/officeart/2005/8/layout/hierarchy4"/>
    <dgm:cxn modelId="{7402B976-34D9-4E18-8D96-767C29A5A6D7}" type="presParOf" srcId="{C261174F-7084-4490-9701-E97317126839}" destId="{288F8217-ED24-468E-B051-9015E715ACA6}" srcOrd="2" destOrd="0" presId="urn:microsoft.com/office/officeart/2005/8/layout/hierarchy4"/>
    <dgm:cxn modelId="{3DAE108C-90E9-4913-985F-03E2AB90A2B0}" type="presParOf" srcId="{288F8217-ED24-468E-B051-9015E715ACA6}" destId="{E6E76615-451D-4704-9FCC-269F91BC871E}" srcOrd="0" destOrd="0" presId="urn:microsoft.com/office/officeart/2005/8/layout/hierarchy4"/>
    <dgm:cxn modelId="{917FE347-094D-4D4F-AE08-8C29161E999F}" type="presParOf" srcId="{E6E76615-451D-4704-9FCC-269F91BC871E}" destId="{AE9E803E-218A-4089-B611-E368009E60DE}" srcOrd="0" destOrd="0" presId="urn:microsoft.com/office/officeart/2005/8/layout/hierarchy4"/>
    <dgm:cxn modelId="{A9FDF456-DCCD-444F-A2BB-1A945D83668C}" type="presParOf" srcId="{E6E76615-451D-4704-9FCC-269F91BC871E}" destId="{71B71A5C-0CA7-48EB-9A25-D3D1E473610A}" srcOrd="1" destOrd="0" presId="urn:microsoft.com/office/officeart/2005/8/layout/hierarchy4"/>
    <dgm:cxn modelId="{683C9DC4-85A7-4322-A908-34B68AC8FAF2}" type="presParOf" srcId="{E6E76615-451D-4704-9FCC-269F91BC871E}" destId="{25994CCA-EE61-49E8-A3F0-CC9ECDAA5BBC}" srcOrd="2" destOrd="0" presId="urn:microsoft.com/office/officeart/2005/8/layout/hierarchy4"/>
    <dgm:cxn modelId="{3AFA3A98-0D10-4A49-BCE1-A7749A0E19EC}" type="presParOf" srcId="{25994CCA-EE61-49E8-A3F0-CC9ECDAA5BBC}" destId="{D6CD9D28-2426-4D94-A424-ED501ABC1B95}" srcOrd="0" destOrd="0" presId="urn:microsoft.com/office/officeart/2005/8/layout/hierarchy4"/>
    <dgm:cxn modelId="{C14E6430-73ED-457C-87F0-4A4FED4ACADB}" type="presParOf" srcId="{D6CD9D28-2426-4D94-A424-ED501ABC1B95}" destId="{48E8D051-8653-4B0C-AD57-F8D29C7E3C57}" srcOrd="0" destOrd="0" presId="urn:microsoft.com/office/officeart/2005/8/layout/hierarchy4"/>
    <dgm:cxn modelId="{DA4E06CA-56D8-4700-A2C0-3C70B579EC4C}" type="presParOf" srcId="{D6CD9D28-2426-4D94-A424-ED501ABC1B95}" destId="{4CBFFABE-3FE8-4407-84D9-2E3027DF0767}" srcOrd="1" destOrd="0" presId="urn:microsoft.com/office/officeart/2005/8/layout/hierarchy4"/>
    <dgm:cxn modelId="{639CA61B-A32C-414D-8E57-E2DD524DE0C0}" type="presParOf" srcId="{288F8217-ED24-468E-B051-9015E715ACA6}" destId="{D85F39E1-56AC-4811-BC78-F576B90D9AEC}" srcOrd="1" destOrd="0" presId="urn:microsoft.com/office/officeart/2005/8/layout/hierarchy4"/>
    <dgm:cxn modelId="{75448862-1836-4675-9D9F-9C272487A72F}" type="presParOf" srcId="{288F8217-ED24-468E-B051-9015E715ACA6}" destId="{BE7D788B-B490-4DA0-9140-B5FE86CD5A5C}" srcOrd="2" destOrd="0" presId="urn:microsoft.com/office/officeart/2005/8/layout/hierarchy4"/>
    <dgm:cxn modelId="{D405AA70-687B-4B03-A06C-D0E5460F6D30}" type="presParOf" srcId="{BE7D788B-B490-4DA0-9140-B5FE86CD5A5C}" destId="{D3F9A4C3-84C2-47B3-8F3D-12D136D514AE}" srcOrd="0" destOrd="0" presId="urn:microsoft.com/office/officeart/2005/8/layout/hierarchy4"/>
    <dgm:cxn modelId="{D60B596E-9406-4FD9-A973-E0C7BC2CB0C3}" type="presParOf" srcId="{BE7D788B-B490-4DA0-9140-B5FE86CD5A5C}" destId="{B726E5D4-86CB-42B0-98F6-86F130BB556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02B87-7A4A-4AFC-BCC0-E1E8E25E012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DD2309-D460-49CD-87B1-7DE572329A9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25.02.1963 </a:t>
          </a:r>
          <a:r>
            <a:rPr lang="uz-Cyrl-UZ" sz="1600" dirty="0" smtClean="0">
              <a:latin typeface="Times New Roman" pitchFamily="18" charset="0"/>
              <a:cs typeface="Times New Roman" pitchFamily="18" charset="0"/>
            </a:rPr>
            <a:t>й.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uz-Cyrl-UZ" sz="1600" dirty="0" smtClean="0">
              <a:latin typeface="Times New Roman" pitchFamily="18" charset="0"/>
              <a:cs typeface="Times New Roman" pitchFamily="18" charset="0"/>
            </a:rPr>
            <a:t>Бухоро ТМЗ га асос солинди.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770BD64-4566-42D0-B3F6-A074E116D150}" type="parTrans" cxnId="{7C9075FC-9597-4B86-BDBA-41BE633C8446}">
      <dgm:prSet/>
      <dgm:spPr/>
      <dgm:t>
        <a:bodyPr/>
        <a:lstStyle/>
        <a:p>
          <a:endParaRPr lang="ru-RU"/>
        </a:p>
      </dgm:t>
    </dgm:pt>
    <dgm:pt modelId="{F7F42FC0-9F8B-41C4-AF4B-C6858D5602A4}" type="sibTrans" cxnId="{7C9075FC-9597-4B86-BDBA-41BE633C8446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14633E6-6FFA-43AC-BC6C-49A4EA5F406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1991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йилдан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завод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Бухаро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бурғулаш техникаси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заводи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деб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атала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бошлади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9985919-4AC7-49D3-8EEF-B93E1F06C12B}" type="parTrans" cxnId="{04D5F968-3C69-49AE-9128-28CD86E2F841}">
      <dgm:prSet/>
      <dgm:spPr/>
      <dgm:t>
        <a:bodyPr/>
        <a:lstStyle/>
        <a:p>
          <a:endParaRPr lang="ru-RU"/>
        </a:p>
      </dgm:t>
    </dgm:pt>
    <dgm:pt modelId="{99735FE4-8851-4D31-996D-514D3189C898}" type="sibTrans" cxnId="{04D5F968-3C69-49AE-9128-28CD86E2F841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CDE2969-DABE-4FCE-B3C9-8CD35DCF82A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03.01.1995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да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НХК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Узбекнефтегаз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таркибига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киритилди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7BEDB0F-1DBE-4305-95AA-4B295BABD89B}" type="parTrans" cxnId="{7EB45E09-E8B7-4D93-B203-A2C8F07D18DB}">
      <dgm:prSet/>
      <dgm:spPr/>
      <dgm:t>
        <a:bodyPr/>
        <a:lstStyle/>
        <a:p>
          <a:endParaRPr lang="ru-RU"/>
        </a:p>
      </dgm:t>
    </dgm:pt>
    <dgm:pt modelId="{B2A5732F-31B9-442E-BFA3-1A21B1F665D8}" type="sibTrans" cxnId="{7EB45E09-E8B7-4D93-B203-A2C8F07D18DB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52344FF-1C36-413B-B176-6A2072F0AB8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28.06.1995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да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Бухаро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бурғулаш техникаси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базасида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ОАЖ га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асос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солинди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F4C15F0-909B-4863-889D-1996D29BB8DE}" type="parTrans" cxnId="{D228300C-DD25-463A-9D02-786F9F2FBA2F}">
      <dgm:prSet/>
      <dgm:spPr/>
      <dgm:t>
        <a:bodyPr/>
        <a:lstStyle/>
        <a:p>
          <a:endParaRPr lang="ru-RU"/>
        </a:p>
      </dgm:t>
    </dgm:pt>
    <dgm:pt modelId="{E15103FE-A33F-4894-B14B-159A0E948480}" type="sibTrans" cxnId="{D228300C-DD25-463A-9D02-786F9F2FBA2F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8FF3C0A-4E08-4D39-9ED6-0AD7FE50C1A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15.12.1998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дан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АК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Узнефтегазмаш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таркибига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киритилди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B4293A2-82BE-4F3C-82EA-5581A4B8E0C4}" type="parTrans" cxnId="{D84AF760-6FDB-4D20-AAC3-59AA2D6CA5ED}">
      <dgm:prSet/>
      <dgm:spPr/>
      <dgm:t>
        <a:bodyPr/>
        <a:lstStyle/>
        <a:p>
          <a:endParaRPr lang="ru-RU"/>
        </a:p>
      </dgm:t>
    </dgm:pt>
    <dgm:pt modelId="{E1FB7A29-8513-4881-BBBF-E3519F9BBA8D}" type="sibTrans" cxnId="{D84AF760-6FDB-4D20-AAC3-59AA2D6CA5ED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CB0CACF-03FE-4AF2-A036-F57CA63A291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10.05.1999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да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Бухоро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ТМЗ» ОАЖ га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айлантирилди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122ED8-5D52-44C1-8BC5-8DA4DC9D425A}" type="parTrans" cxnId="{FB5E26F5-2960-47A2-97ED-79B5CEF5805B}">
      <dgm:prSet/>
      <dgm:spPr/>
      <dgm:t>
        <a:bodyPr/>
        <a:lstStyle/>
        <a:p>
          <a:endParaRPr lang="ru-RU"/>
        </a:p>
      </dgm:t>
    </dgm:pt>
    <dgm:pt modelId="{630AB5FF-BDBA-4BF6-8433-2E16899EA7EF}" type="sibTrans" cxnId="{FB5E26F5-2960-47A2-97ED-79B5CEF5805B}">
      <dgm:prSet custT="1"/>
      <dgm:spPr/>
      <dgm:t>
        <a:bodyPr/>
        <a:lstStyle/>
        <a:p>
          <a:pPr>
            <a:spcAft>
              <a:spcPts val="0"/>
            </a:spcAft>
          </a:pP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89D2649-692F-4B73-BC58-6F16B917224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21.10.2014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 дан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Бухоро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ТМЗ»  ОАЖ дан АЖ га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айлантирилди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B3D88E1-ED6E-4C65-8B35-DCD8E1D2D3F1}" type="parTrans" cxnId="{085798BE-0E68-47FD-82D3-B72A49CCEB72}">
      <dgm:prSet/>
      <dgm:spPr/>
      <dgm:t>
        <a:bodyPr/>
        <a:lstStyle/>
        <a:p>
          <a:endParaRPr lang="ru-RU"/>
        </a:p>
      </dgm:t>
    </dgm:pt>
    <dgm:pt modelId="{2976A7AD-9D0C-48F7-85CB-2ACA5319769C}" type="sibTrans" cxnId="{085798BE-0E68-47FD-82D3-B72A49CCEB72}">
      <dgm:prSet/>
      <dgm:spPr/>
      <dgm:t>
        <a:bodyPr/>
        <a:lstStyle/>
        <a:p>
          <a:endParaRPr lang="ru-RU"/>
        </a:p>
      </dgm:t>
    </dgm:pt>
    <dgm:pt modelId="{72366EA4-EF9F-4959-94B4-5D0758C2D87A}" type="pres">
      <dgm:prSet presAssocID="{ECD02B87-7A4A-4AFC-BCC0-E1E8E25E01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FEE66A-19D0-41CE-9A2F-CC6F7D15B3FD}" type="pres">
      <dgm:prSet presAssocID="{91DD2309-D460-49CD-87B1-7DE572329A9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4D4B4-75AF-4C44-9825-AFF1EBEBA2B2}" type="pres">
      <dgm:prSet presAssocID="{F7F42FC0-9F8B-41C4-AF4B-C6858D5602A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FBDC432-04F1-4AAB-920C-B4A3A9430554}" type="pres">
      <dgm:prSet presAssocID="{F7F42FC0-9F8B-41C4-AF4B-C6858D5602A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D2BDB60-2633-47F5-AE98-2D4A68B5D1CB}" type="pres">
      <dgm:prSet presAssocID="{B14633E6-6FFA-43AC-BC6C-49A4EA5F4061}" presName="node" presStyleLbl="node1" presStyleIdx="1" presStyleCnt="7" custScaleX="11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1E141-3186-4326-B253-A510B2C7FCA2}" type="pres">
      <dgm:prSet presAssocID="{99735FE4-8851-4D31-996D-514D3189C89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E5A5FA6-05B9-4DE6-8F57-2C4759906EF9}" type="pres">
      <dgm:prSet presAssocID="{99735FE4-8851-4D31-996D-514D3189C898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B260FAC-0DC2-404E-83FF-C719CE4B9DA8}" type="pres">
      <dgm:prSet presAssocID="{CCDE2969-DABE-4FCE-B3C9-8CD35DCF82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41930-886E-470E-8166-66B6D3679C93}" type="pres">
      <dgm:prSet presAssocID="{B2A5732F-31B9-442E-BFA3-1A21B1F665D8}" presName="sibTrans" presStyleLbl="sibTrans2D1" presStyleIdx="2" presStyleCnt="6"/>
      <dgm:spPr/>
      <dgm:t>
        <a:bodyPr/>
        <a:lstStyle/>
        <a:p>
          <a:endParaRPr lang="ru-RU"/>
        </a:p>
      </dgm:t>
    </dgm:pt>
    <dgm:pt modelId="{F2D7EACE-6FD1-45E5-BC18-E70C3A2122D7}" type="pres">
      <dgm:prSet presAssocID="{B2A5732F-31B9-442E-BFA3-1A21B1F665D8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D15C27E-1BEE-4548-8446-8433483E96CE}" type="pres">
      <dgm:prSet presAssocID="{452344FF-1C36-413B-B176-6A2072F0AB8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05204-8DBF-4642-B1FF-A8A5F1773D5B}" type="pres">
      <dgm:prSet presAssocID="{E15103FE-A33F-4894-B14B-159A0E94848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BFE8533-313B-4568-B7FD-ED56F8D543E7}" type="pres">
      <dgm:prSet presAssocID="{E15103FE-A33F-4894-B14B-159A0E94848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932EF92-7039-4208-A22F-B46A2ADBDFA4}" type="pres">
      <dgm:prSet presAssocID="{68FF3C0A-4E08-4D39-9ED6-0AD7FE50C1A6}" presName="node" presStyleLbl="node1" presStyleIdx="4" presStyleCnt="7" custScaleX="125113" custScaleY="120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22DCC-3E89-4F26-9FAB-3E252556F77E}" type="pres">
      <dgm:prSet presAssocID="{E1FB7A29-8513-4881-BBBF-E3519F9BBA8D}" presName="sibTrans" presStyleLbl="sibTrans2D1" presStyleIdx="4" presStyleCnt="6" custLinFactNeighborX="-27231"/>
      <dgm:spPr/>
      <dgm:t>
        <a:bodyPr/>
        <a:lstStyle/>
        <a:p>
          <a:endParaRPr lang="ru-RU"/>
        </a:p>
      </dgm:t>
    </dgm:pt>
    <dgm:pt modelId="{EA00D8D5-77FB-4C6E-9C07-EC66706E675D}" type="pres">
      <dgm:prSet presAssocID="{E1FB7A29-8513-4881-BBBF-E3519F9BBA8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2DFE7D2-9DCD-4A4C-8E6A-27D68643ADF6}" type="pres">
      <dgm:prSet presAssocID="{8CB0CACF-03FE-4AF2-A036-F57CA63A291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EBA30-7C5B-4840-A4A1-6998F04FB324}" type="pres">
      <dgm:prSet presAssocID="{630AB5FF-BDBA-4BF6-8433-2E16899EA7EF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8E1D1D3-E047-4B72-969A-24FF3A032CD6}" type="pres">
      <dgm:prSet presAssocID="{630AB5FF-BDBA-4BF6-8433-2E16899EA7E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28A2DF4B-DCA5-4669-9501-6A6DF4FE53AC}" type="pres">
      <dgm:prSet presAssocID="{889D2649-692F-4B73-BC58-6F16B917224E}" presName="node" presStyleLbl="node1" presStyleIdx="6" presStyleCnt="7" custScaleX="131389" custScaleY="110493" custLinFactNeighborX="-12467" custLinFactNeighborY="-12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D17D3-954C-482B-A344-2DEE38DF4BA7}" type="presOf" srcId="{889D2649-692F-4B73-BC58-6F16B917224E}" destId="{28A2DF4B-DCA5-4669-9501-6A6DF4FE53AC}" srcOrd="0" destOrd="0" presId="urn:microsoft.com/office/officeart/2005/8/layout/process5"/>
    <dgm:cxn modelId="{3AEF5D66-26F6-4683-99B4-6F2B27E50B3A}" type="presOf" srcId="{B2A5732F-31B9-442E-BFA3-1A21B1F665D8}" destId="{F2D7EACE-6FD1-45E5-BC18-E70C3A2122D7}" srcOrd="1" destOrd="0" presId="urn:microsoft.com/office/officeart/2005/8/layout/process5"/>
    <dgm:cxn modelId="{CD487F4C-A240-427B-8F13-B82CB16B02B2}" type="presOf" srcId="{E1FB7A29-8513-4881-BBBF-E3519F9BBA8D}" destId="{CA122DCC-3E89-4F26-9FAB-3E252556F77E}" srcOrd="0" destOrd="0" presId="urn:microsoft.com/office/officeart/2005/8/layout/process5"/>
    <dgm:cxn modelId="{97975574-257D-4028-962A-8CC8D0996FCD}" type="presOf" srcId="{630AB5FF-BDBA-4BF6-8433-2E16899EA7EF}" destId="{AF1EBA30-7C5B-4840-A4A1-6998F04FB324}" srcOrd="0" destOrd="0" presId="urn:microsoft.com/office/officeart/2005/8/layout/process5"/>
    <dgm:cxn modelId="{A6235295-99E4-4503-AEE3-CEDE017A93AA}" type="presOf" srcId="{CCDE2969-DABE-4FCE-B3C9-8CD35DCF82A0}" destId="{6B260FAC-0DC2-404E-83FF-C719CE4B9DA8}" srcOrd="0" destOrd="0" presId="urn:microsoft.com/office/officeart/2005/8/layout/process5"/>
    <dgm:cxn modelId="{7EB45E09-E8B7-4D93-B203-A2C8F07D18DB}" srcId="{ECD02B87-7A4A-4AFC-BCC0-E1E8E25E0128}" destId="{CCDE2969-DABE-4FCE-B3C9-8CD35DCF82A0}" srcOrd="2" destOrd="0" parTransId="{97BEDB0F-1DBE-4305-95AA-4B295BABD89B}" sibTransId="{B2A5732F-31B9-442E-BFA3-1A21B1F665D8}"/>
    <dgm:cxn modelId="{D84AF760-6FDB-4D20-AAC3-59AA2D6CA5ED}" srcId="{ECD02B87-7A4A-4AFC-BCC0-E1E8E25E0128}" destId="{68FF3C0A-4E08-4D39-9ED6-0AD7FE50C1A6}" srcOrd="4" destOrd="0" parTransId="{AB4293A2-82BE-4F3C-82EA-5581A4B8E0C4}" sibTransId="{E1FB7A29-8513-4881-BBBF-E3519F9BBA8D}"/>
    <dgm:cxn modelId="{FB5E26F5-2960-47A2-97ED-79B5CEF5805B}" srcId="{ECD02B87-7A4A-4AFC-BCC0-E1E8E25E0128}" destId="{8CB0CACF-03FE-4AF2-A036-F57CA63A291B}" srcOrd="5" destOrd="0" parTransId="{A1122ED8-5D52-44C1-8BC5-8DA4DC9D425A}" sibTransId="{630AB5FF-BDBA-4BF6-8433-2E16899EA7EF}"/>
    <dgm:cxn modelId="{40D35BE7-2E32-4CD0-B86A-4CF41FA7E48B}" type="presOf" srcId="{68FF3C0A-4E08-4D39-9ED6-0AD7FE50C1A6}" destId="{7932EF92-7039-4208-A22F-B46A2ADBDFA4}" srcOrd="0" destOrd="0" presId="urn:microsoft.com/office/officeart/2005/8/layout/process5"/>
    <dgm:cxn modelId="{D228300C-DD25-463A-9D02-786F9F2FBA2F}" srcId="{ECD02B87-7A4A-4AFC-BCC0-E1E8E25E0128}" destId="{452344FF-1C36-413B-B176-6A2072F0AB8F}" srcOrd="3" destOrd="0" parTransId="{DF4C15F0-909B-4863-889D-1996D29BB8DE}" sibTransId="{E15103FE-A33F-4894-B14B-159A0E948480}"/>
    <dgm:cxn modelId="{085798BE-0E68-47FD-82D3-B72A49CCEB72}" srcId="{ECD02B87-7A4A-4AFC-BCC0-E1E8E25E0128}" destId="{889D2649-692F-4B73-BC58-6F16B917224E}" srcOrd="6" destOrd="0" parTransId="{7B3D88E1-ED6E-4C65-8B35-DCD8E1D2D3F1}" sibTransId="{2976A7AD-9D0C-48F7-85CB-2ACA5319769C}"/>
    <dgm:cxn modelId="{283D9C4D-77DC-4780-8D9A-209DE2554A42}" type="presOf" srcId="{630AB5FF-BDBA-4BF6-8433-2E16899EA7EF}" destId="{A8E1D1D3-E047-4B72-969A-24FF3A032CD6}" srcOrd="1" destOrd="0" presId="urn:microsoft.com/office/officeart/2005/8/layout/process5"/>
    <dgm:cxn modelId="{7747BCA6-C5B7-4C1A-8F39-D9E31BD99E8F}" type="presOf" srcId="{E15103FE-A33F-4894-B14B-159A0E948480}" destId="{0A605204-8DBF-4642-B1FF-A8A5F1773D5B}" srcOrd="0" destOrd="0" presId="urn:microsoft.com/office/officeart/2005/8/layout/process5"/>
    <dgm:cxn modelId="{04D5F968-3C69-49AE-9128-28CD86E2F841}" srcId="{ECD02B87-7A4A-4AFC-BCC0-E1E8E25E0128}" destId="{B14633E6-6FFA-43AC-BC6C-49A4EA5F4061}" srcOrd="1" destOrd="0" parTransId="{39985919-4AC7-49D3-8EEF-B93E1F06C12B}" sibTransId="{99735FE4-8851-4D31-996D-514D3189C898}"/>
    <dgm:cxn modelId="{CE760D78-1EC2-4A1F-A7FC-F64E1F40DAA5}" type="presOf" srcId="{F7F42FC0-9F8B-41C4-AF4B-C6858D5602A4}" destId="{9384D4B4-75AF-4C44-9825-AFF1EBEBA2B2}" srcOrd="0" destOrd="0" presId="urn:microsoft.com/office/officeart/2005/8/layout/process5"/>
    <dgm:cxn modelId="{D7EE59C9-3546-449E-82C9-4561198DDDA4}" type="presOf" srcId="{99735FE4-8851-4D31-996D-514D3189C898}" destId="{0761E141-3186-4326-B253-A510B2C7FCA2}" srcOrd="0" destOrd="0" presId="urn:microsoft.com/office/officeart/2005/8/layout/process5"/>
    <dgm:cxn modelId="{153DD81C-04FD-475D-9562-52C091A0CCF0}" type="presOf" srcId="{E15103FE-A33F-4894-B14B-159A0E948480}" destId="{0BFE8533-313B-4568-B7FD-ED56F8D543E7}" srcOrd="1" destOrd="0" presId="urn:microsoft.com/office/officeart/2005/8/layout/process5"/>
    <dgm:cxn modelId="{7C9075FC-9597-4B86-BDBA-41BE633C8446}" srcId="{ECD02B87-7A4A-4AFC-BCC0-E1E8E25E0128}" destId="{91DD2309-D460-49CD-87B1-7DE572329A9D}" srcOrd="0" destOrd="0" parTransId="{5770BD64-4566-42D0-B3F6-A074E116D150}" sibTransId="{F7F42FC0-9F8B-41C4-AF4B-C6858D5602A4}"/>
    <dgm:cxn modelId="{D084A2D3-8740-4D87-820C-EBF50E515E11}" type="presOf" srcId="{F7F42FC0-9F8B-41C4-AF4B-C6858D5602A4}" destId="{DFBDC432-04F1-4AAB-920C-B4A3A9430554}" srcOrd="1" destOrd="0" presId="urn:microsoft.com/office/officeart/2005/8/layout/process5"/>
    <dgm:cxn modelId="{431CEF10-434E-4F4C-B890-29C08837A18F}" type="presOf" srcId="{ECD02B87-7A4A-4AFC-BCC0-E1E8E25E0128}" destId="{72366EA4-EF9F-4959-94B4-5D0758C2D87A}" srcOrd="0" destOrd="0" presId="urn:microsoft.com/office/officeart/2005/8/layout/process5"/>
    <dgm:cxn modelId="{863AAF6E-34CE-4603-A066-37082CA0F8FC}" type="presOf" srcId="{B2A5732F-31B9-442E-BFA3-1A21B1F665D8}" destId="{98341930-886E-470E-8166-66B6D3679C93}" srcOrd="0" destOrd="0" presId="urn:microsoft.com/office/officeart/2005/8/layout/process5"/>
    <dgm:cxn modelId="{9BBC9F92-CD84-4596-966E-FE51B24A154F}" type="presOf" srcId="{B14633E6-6FFA-43AC-BC6C-49A4EA5F4061}" destId="{ED2BDB60-2633-47F5-AE98-2D4A68B5D1CB}" srcOrd="0" destOrd="0" presId="urn:microsoft.com/office/officeart/2005/8/layout/process5"/>
    <dgm:cxn modelId="{1A00FE52-5342-4211-8F74-4E9C586425A0}" type="presOf" srcId="{99735FE4-8851-4D31-996D-514D3189C898}" destId="{CE5A5FA6-05B9-4DE6-8F57-2C4759906EF9}" srcOrd="1" destOrd="0" presId="urn:microsoft.com/office/officeart/2005/8/layout/process5"/>
    <dgm:cxn modelId="{D50AFB28-885A-452C-A37A-EC08ED392227}" type="presOf" srcId="{91DD2309-D460-49CD-87B1-7DE572329A9D}" destId="{F1FEE66A-19D0-41CE-9A2F-CC6F7D15B3FD}" srcOrd="0" destOrd="0" presId="urn:microsoft.com/office/officeart/2005/8/layout/process5"/>
    <dgm:cxn modelId="{D10BAD66-8834-4A8B-BF9C-8E29D55311DE}" type="presOf" srcId="{8CB0CACF-03FE-4AF2-A036-F57CA63A291B}" destId="{C2DFE7D2-9DCD-4A4C-8E6A-27D68643ADF6}" srcOrd="0" destOrd="0" presId="urn:microsoft.com/office/officeart/2005/8/layout/process5"/>
    <dgm:cxn modelId="{C551045D-F83A-44AB-A6ED-43119479FD2B}" type="presOf" srcId="{452344FF-1C36-413B-B176-6A2072F0AB8F}" destId="{DD15C27E-1BEE-4548-8446-8433483E96CE}" srcOrd="0" destOrd="0" presId="urn:microsoft.com/office/officeart/2005/8/layout/process5"/>
    <dgm:cxn modelId="{33F28274-82B3-400F-9DC5-6F97D23A3DC9}" type="presOf" srcId="{E1FB7A29-8513-4881-BBBF-E3519F9BBA8D}" destId="{EA00D8D5-77FB-4C6E-9C07-EC66706E675D}" srcOrd="1" destOrd="0" presId="urn:microsoft.com/office/officeart/2005/8/layout/process5"/>
    <dgm:cxn modelId="{B884C9E9-CB8A-4C18-9A58-314D3BC64559}" type="presParOf" srcId="{72366EA4-EF9F-4959-94B4-5D0758C2D87A}" destId="{F1FEE66A-19D0-41CE-9A2F-CC6F7D15B3FD}" srcOrd="0" destOrd="0" presId="urn:microsoft.com/office/officeart/2005/8/layout/process5"/>
    <dgm:cxn modelId="{2FD38FF4-2A6E-41CD-8D07-2AC78284B76F}" type="presParOf" srcId="{72366EA4-EF9F-4959-94B4-5D0758C2D87A}" destId="{9384D4B4-75AF-4C44-9825-AFF1EBEBA2B2}" srcOrd="1" destOrd="0" presId="urn:microsoft.com/office/officeart/2005/8/layout/process5"/>
    <dgm:cxn modelId="{B6301480-530C-4B7B-B9E9-68EDC09077EC}" type="presParOf" srcId="{9384D4B4-75AF-4C44-9825-AFF1EBEBA2B2}" destId="{DFBDC432-04F1-4AAB-920C-B4A3A9430554}" srcOrd="0" destOrd="0" presId="urn:microsoft.com/office/officeart/2005/8/layout/process5"/>
    <dgm:cxn modelId="{C36DF3C8-B606-48B1-9FE7-8FA017C8A9CD}" type="presParOf" srcId="{72366EA4-EF9F-4959-94B4-5D0758C2D87A}" destId="{ED2BDB60-2633-47F5-AE98-2D4A68B5D1CB}" srcOrd="2" destOrd="0" presId="urn:microsoft.com/office/officeart/2005/8/layout/process5"/>
    <dgm:cxn modelId="{074B8268-01A6-4376-BE19-6F284E399079}" type="presParOf" srcId="{72366EA4-EF9F-4959-94B4-5D0758C2D87A}" destId="{0761E141-3186-4326-B253-A510B2C7FCA2}" srcOrd="3" destOrd="0" presId="urn:microsoft.com/office/officeart/2005/8/layout/process5"/>
    <dgm:cxn modelId="{A7CB2001-A81D-45FD-A548-907B8D93C843}" type="presParOf" srcId="{0761E141-3186-4326-B253-A510B2C7FCA2}" destId="{CE5A5FA6-05B9-4DE6-8F57-2C4759906EF9}" srcOrd="0" destOrd="0" presId="urn:microsoft.com/office/officeart/2005/8/layout/process5"/>
    <dgm:cxn modelId="{597F4BAC-47EB-4B62-A8B6-242A85DE1250}" type="presParOf" srcId="{72366EA4-EF9F-4959-94B4-5D0758C2D87A}" destId="{6B260FAC-0DC2-404E-83FF-C719CE4B9DA8}" srcOrd="4" destOrd="0" presId="urn:microsoft.com/office/officeart/2005/8/layout/process5"/>
    <dgm:cxn modelId="{506A96D8-4B13-4969-A3FC-EC6100547AB1}" type="presParOf" srcId="{72366EA4-EF9F-4959-94B4-5D0758C2D87A}" destId="{98341930-886E-470E-8166-66B6D3679C93}" srcOrd="5" destOrd="0" presId="urn:microsoft.com/office/officeart/2005/8/layout/process5"/>
    <dgm:cxn modelId="{8EF2BE13-0A1A-4132-8E92-0431CDE87815}" type="presParOf" srcId="{98341930-886E-470E-8166-66B6D3679C93}" destId="{F2D7EACE-6FD1-45E5-BC18-E70C3A2122D7}" srcOrd="0" destOrd="0" presId="urn:microsoft.com/office/officeart/2005/8/layout/process5"/>
    <dgm:cxn modelId="{8E6B679B-2129-4124-9F2B-00352E65DFC5}" type="presParOf" srcId="{72366EA4-EF9F-4959-94B4-5D0758C2D87A}" destId="{DD15C27E-1BEE-4548-8446-8433483E96CE}" srcOrd="6" destOrd="0" presId="urn:microsoft.com/office/officeart/2005/8/layout/process5"/>
    <dgm:cxn modelId="{A695F026-A22D-4199-8577-B3F9B1D888DC}" type="presParOf" srcId="{72366EA4-EF9F-4959-94B4-5D0758C2D87A}" destId="{0A605204-8DBF-4642-B1FF-A8A5F1773D5B}" srcOrd="7" destOrd="0" presId="urn:microsoft.com/office/officeart/2005/8/layout/process5"/>
    <dgm:cxn modelId="{F1EC9C0C-BD26-4744-8027-7D41620799C1}" type="presParOf" srcId="{0A605204-8DBF-4642-B1FF-A8A5F1773D5B}" destId="{0BFE8533-313B-4568-B7FD-ED56F8D543E7}" srcOrd="0" destOrd="0" presId="urn:microsoft.com/office/officeart/2005/8/layout/process5"/>
    <dgm:cxn modelId="{2EAC06E1-F1BD-466E-950A-547831BDF242}" type="presParOf" srcId="{72366EA4-EF9F-4959-94B4-5D0758C2D87A}" destId="{7932EF92-7039-4208-A22F-B46A2ADBDFA4}" srcOrd="8" destOrd="0" presId="urn:microsoft.com/office/officeart/2005/8/layout/process5"/>
    <dgm:cxn modelId="{529EB152-FF03-46BE-A959-F0659BD08135}" type="presParOf" srcId="{72366EA4-EF9F-4959-94B4-5D0758C2D87A}" destId="{CA122DCC-3E89-4F26-9FAB-3E252556F77E}" srcOrd="9" destOrd="0" presId="urn:microsoft.com/office/officeart/2005/8/layout/process5"/>
    <dgm:cxn modelId="{6F05CDAF-381A-4483-8DE0-2B3AE00CB909}" type="presParOf" srcId="{CA122DCC-3E89-4F26-9FAB-3E252556F77E}" destId="{EA00D8D5-77FB-4C6E-9C07-EC66706E675D}" srcOrd="0" destOrd="0" presId="urn:microsoft.com/office/officeart/2005/8/layout/process5"/>
    <dgm:cxn modelId="{B07D0335-79E7-456D-8234-975728B189F6}" type="presParOf" srcId="{72366EA4-EF9F-4959-94B4-5D0758C2D87A}" destId="{C2DFE7D2-9DCD-4A4C-8E6A-27D68643ADF6}" srcOrd="10" destOrd="0" presId="urn:microsoft.com/office/officeart/2005/8/layout/process5"/>
    <dgm:cxn modelId="{E1C26868-5E37-468D-8A79-509CC0124605}" type="presParOf" srcId="{72366EA4-EF9F-4959-94B4-5D0758C2D87A}" destId="{AF1EBA30-7C5B-4840-A4A1-6998F04FB324}" srcOrd="11" destOrd="0" presId="urn:microsoft.com/office/officeart/2005/8/layout/process5"/>
    <dgm:cxn modelId="{8AFC175E-3D76-48EA-8A30-A36C9E6DB4FF}" type="presParOf" srcId="{AF1EBA30-7C5B-4840-A4A1-6998F04FB324}" destId="{A8E1D1D3-E047-4B72-969A-24FF3A032CD6}" srcOrd="0" destOrd="0" presId="urn:microsoft.com/office/officeart/2005/8/layout/process5"/>
    <dgm:cxn modelId="{1E533722-629E-4201-9DFB-4241C02BD721}" type="presParOf" srcId="{72366EA4-EF9F-4959-94B4-5D0758C2D87A}" destId="{28A2DF4B-DCA5-4669-9501-6A6DF4FE53AC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A36DC9-1971-4D6E-8605-BB9150E8A3A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78443-363A-47F6-B0F4-047ABD2AEA43}">
      <dgm:prSet phldrT="[Текст]"/>
      <dgm:spPr/>
      <dgm:t>
        <a:bodyPr/>
        <a:lstStyle/>
        <a:p>
          <a:r>
            <a:rPr lang="en-US" b="1" dirty="0" err="1" smtClean="0"/>
            <a:t>O’z</a:t>
          </a:r>
          <a:r>
            <a:rPr lang="en-US" b="1" dirty="0" smtClean="0"/>
            <a:t> </a:t>
          </a:r>
          <a:r>
            <a:rPr lang="en-US" b="1" dirty="0" err="1" smtClean="0"/>
            <a:t>DSt</a:t>
          </a:r>
          <a:r>
            <a:rPr lang="en-US" b="1" dirty="0" smtClean="0"/>
            <a:t> </a:t>
          </a:r>
          <a:endParaRPr lang="ru-RU" b="1" dirty="0" smtClean="0"/>
        </a:p>
        <a:p>
          <a:r>
            <a:rPr lang="en-US" b="1" dirty="0" smtClean="0"/>
            <a:t>OHSAS </a:t>
          </a:r>
          <a:endParaRPr lang="ru-RU" b="1" dirty="0" smtClean="0"/>
        </a:p>
        <a:p>
          <a:r>
            <a:rPr lang="ru-RU" b="1" dirty="0" smtClean="0"/>
            <a:t>18001</a:t>
          </a:r>
          <a:r>
            <a:rPr lang="uz-Cyrl-UZ" b="1" dirty="0" smtClean="0"/>
            <a:t>:2011</a:t>
          </a:r>
          <a:r>
            <a:rPr lang="en-US" b="1" dirty="0" smtClean="0"/>
            <a:t> </a:t>
          </a:r>
          <a:endParaRPr lang="ru-RU" dirty="0"/>
        </a:p>
      </dgm:t>
    </dgm:pt>
    <dgm:pt modelId="{31D32DBB-DDC8-40D3-92EB-40EAF9E54CEA}" type="parTrans" cxnId="{A1C9FCA2-6993-491D-B9D4-1E4934DD3E2E}">
      <dgm:prSet/>
      <dgm:spPr/>
      <dgm:t>
        <a:bodyPr/>
        <a:lstStyle/>
        <a:p>
          <a:endParaRPr lang="ru-RU"/>
        </a:p>
      </dgm:t>
    </dgm:pt>
    <dgm:pt modelId="{D5F35089-1872-42EE-90CA-8B2C0A9C8220}" type="sibTrans" cxnId="{A1C9FCA2-6993-491D-B9D4-1E4934DD3E2E}">
      <dgm:prSet/>
      <dgm:spPr/>
      <dgm:t>
        <a:bodyPr/>
        <a:lstStyle/>
        <a:p>
          <a:endParaRPr lang="ru-RU"/>
        </a:p>
      </dgm:t>
    </dgm:pt>
    <dgm:pt modelId="{6DF1DCEE-09EE-41F5-B2BF-6B3B4FA97147}">
      <dgm:prSet phldrT="[Текст]"/>
      <dgm:spPr/>
      <dgm:t>
        <a:bodyPr/>
        <a:lstStyle/>
        <a:p>
          <a:r>
            <a:rPr lang="en-US" b="1" dirty="0" err="1" smtClean="0"/>
            <a:t>O’z</a:t>
          </a:r>
          <a:r>
            <a:rPr lang="en-US" b="1" dirty="0" smtClean="0"/>
            <a:t> </a:t>
          </a:r>
          <a:r>
            <a:rPr lang="en-US" b="1" dirty="0" err="1" smtClean="0"/>
            <a:t>DSt</a:t>
          </a:r>
          <a:r>
            <a:rPr lang="en-US" b="1" dirty="0" smtClean="0"/>
            <a:t> </a:t>
          </a:r>
          <a:endParaRPr lang="ru-RU" b="1" dirty="0" smtClean="0"/>
        </a:p>
        <a:p>
          <a:r>
            <a:rPr lang="en-US" b="1" dirty="0" smtClean="0"/>
            <a:t>ISO</a:t>
          </a:r>
          <a:endParaRPr lang="ru-RU" b="1" dirty="0" smtClean="0"/>
        </a:p>
        <a:p>
          <a:r>
            <a:rPr lang="en-US" b="1" dirty="0" smtClean="0"/>
            <a:t>14001:2009.</a:t>
          </a:r>
          <a:endParaRPr lang="ru-RU" dirty="0"/>
        </a:p>
      </dgm:t>
    </dgm:pt>
    <dgm:pt modelId="{42AA7151-4675-450F-BB89-009392142F10}" type="parTrans" cxnId="{5E43A69A-24CA-4F76-A021-C7CB701AE5BB}">
      <dgm:prSet/>
      <dgm:spPr/>
      <dgm:t>
        <a:bodyPr/>
        <a:lstStyle/>
        <a:p>
          <a:endParaRPr lang="ru-RU"/>
        </a:p>
      </dgm:t>
    </dgm:pt>
    <dgm:pt modelId="{01D4154B-6B36-455E-9663-F70C774DE2D7}" type="sibTrans" cxnId="{5E43A69A-24CA-4F76-A021-C7CB701AE5BB}">
      <dgm:prSet/>
      <dgm:spPr/>
      <dgm:t>
        <a:bodyPr/>
        <a:lstStyle/>
        <a:p>
          <a:endParaRPr lang="ru-RU"/>
        </a:p>
      </dgm:t>
    </dgm:pt>
    <dgm:pt modelId="{F46DD420-837C-46EE-AE49-55FC279DA08B}" type="pres">
      <dgm:prSet presAssocID="{03A36DC9-1971-4D6E-8605-BB9150E8A3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9222C-C926-43EB-84C4-76196D693A68}" type="pres">
      <dgm:prSet presAssocID="{0A578443-363A-47F6-B0F4-047ABD2AEA4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563A1-29EA-46D7-BB45-90C5D71EF2A5}" type="pres">
      <dgm:prSet presAssocID="{D5F35089-1872-42EE-90CA-8B2C0A9C8220}" presName="sibTrans" presStyleCnt="0"/>
      <dgm:spPr/>
    </dgm:pt>
    <dgm:pt modelId="{B4C99907-8B55-461C-8922-7CCB86AC206B}" type="pres">
      <dgm:prSet presAssocID="{6DF1DCEE-09EE-41F5-B2BF-6B3B4FA971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0A996-4539-45E5-9938-4F00BD15B36D}" type="presOf" srcId="{03A36DC9-1971-4D6E-8605-BB9150E8A3A4}" destId="{F46DD420-837C-46EE-AE49-55FC279DA08B}" srcOrd="0" destOrd="0" presId="urn:microsoft.com/office/officeart/2005/8/layout/default#1"/>
    <dgm:cxn modelId="{0EADD387-5CEC-4BB8-A91E-F677AAEF59F0}" type="presOf" srcId="{0A578443-363A-47F6-B0F4-047ABD2AEA43}" destId="{9199222C-C926-43EB-84C4-76196D693A68}" srcOrd="0" destOrd="0" presId="urn:microsoft.com/office/officeart/2005/8/layout/default#1"/>
    <dgm:cxn modelId="{5E43A69A-24CA-4F76-A021-C7CB701AE5BB}" srcId="{03A36DC9-1971-4D6E-8605-BB9150E8A3A4}" destId="{6DF1DCEE-09EE-41F5-B2BF-6B3B4FA97147}" srcOrd="1" destOrd="0" parTransId="{42AA7151-4675-450F-BB89-009392142F10}" sibTransId="{01D4154B-6B36-455E-9663-F70C774DE2D7}"/>
    <dgm:cxn modelId="{2BA7872E-A152-4BC6-BAA8-9DBBDA448B8B}" type="presOf" srcId="{6DF1DCEE-09EE-41F5-B2BF-6B3B4FA97147}" destId="{B4C99907-8B55-461C-8922-7CCB86AC206B}" srcOrd="0" destOrd="0" presId="urn:microsoft.com/office/officeart/2005/8/layout/default#1"/>
    <dgm:cxn modelId="{A1C9FCA2-6993-491D-B9D4-1E4934DD3E2E}" srcId="{03A36DC9-1971-4D6E-8605-BB9150E8A3A4}" destId="{0A578443-363A-47F6-B0F4-047ABD2AEA43}" srcOrd="0" destOrd="0" parTransId="{31D32DBB-DDC8-40D3-92EB-40EAF9E54CEA}" sibTransId="{D5F35089-1872-42EE-90CA-8B2C0A9C8220}"/>
    <dgm:cxn modelId="{2B4243AC-CCA9-4402-BF69-62942164C80F}" type="presParOf" srcId="{F46DD420-837C-46EE-AE49-55FC279DA08B}" destId="{9199222C-C926-43EB-84C4-76196D693A68}" srcOrd="0" destOrd="0" presId="urn:microsoft.com/office/officeart/2005/8/layout/default#1"/>
    <dgm:cxn modelId="{E48516F2-E8AD-4B7F-884F-0848F5358D93}" type="presParOf" srcId="{F46DD420-837C-46EE-AE49-55FC279DA08B}" destId="{990563A1-29EA-46D7-BB45-90C5D71EF2A5}" srcOrd="1" destOrd="0" presId="urn:microsoft.com/office/officeart/2005/8/layout/default#1"/>
    <dgm:cxn modelId="{102D25E7-F480-4CE2-B9C6-ED66C1AB3F06}" type="presParOf" srcId="{F46DD420-837C-46EE-AE49-55FC279DA08B}" destId="{B4C99907-8B55-461C-8922-7CCB86AC206B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30E087-959C-47F3-BDE5-A49B176CAB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E7BE2-0774-4A2E-AEBE-BF6E0298D4D8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ru-RU" sz="1800" b="1" dirty="0" err="1" smtClean="0"/>
            <a:t>Салоҳиятли   рақобатчилар:</a:t>
          </a:r>
          <a:endParaRPr lang="ru-RU" sz="1800" dirty="0"/>
        </a:p>
      </dgm:t>
    </dgm:pt>
    <dgm:pt modelId="{8C7C2BFE-AFE5-4956-B7EA-07307AB0631C}" type="parTrans" cxnId="{90CBF97D-9E9D-4152-BBBA-DACA6C7ECF60}">
      <dgm:prSet/>
      <dgm:spPr/>
      <dgm:t>
        <a:bodyPr/>
        <a:lstStyle/>
        <a:p>
          <a:endParaRPr lang="ru-RU" sz="1600"/>
        </a:p>
      </dgm:t>
    </dgm:pt>
    <dgm:pt modelId="{617EDC6C-DA1E-432B-9550-DE9B82713E26}" type="sibTrans" cxnId="{90CBF97D-9E9D-4152-BBBA-DACA6C7ECF60}">
      <dgm:prSet/>
      <dgm:spPr/>
      <dgm:t>
        <a:bodyPr/>
        <a:lstStyle/>
        <a:p>
          <a:endParaRPr lang="ru-RU" sz="1600"/>
        </a:p>
      </dgm:t>
    </dgm:pt>
    <dgm:pt modelId="{6AAAA533-0B6A-408C-80A1-2AEE4186007B}">
      <dgm:prSet custT="1"/>
      <dgm:spPr/>
      <dgm:t>
        <a:bodyPr/>
        <a:lstStyle/>
        <a:p>
          <a:pPr rtl="0"/>
          <a:r>
            <a:rPr lang="ru-RU" sz="1800" dirty="0" smtClean="0"/>
            <a:t>1. «</a:t>
          </a:r>
          <a:r>
            <a:rPr lang="ru-RU" sz="1800" dirty="0" err="1" smtClean="0"/>
            <a:t>Нефтгаз</a:t>
          </a:r>
          <a:r>
            <a:rPr lang="ru-RU" sz="1800" dirty="0" smtClean="0"/>
            <a:t> </a:t>
          </a:r>
          <a:r>
            <a:rPr lang="ru-RU" sz="1800" dirty="0" err="1" smtClean="0"/>
            <a:t>ва</a:t>
          </a:r>
          <a:r>
            <a:rPr lang="ru-RU" sz="1800" dirty="0" smtClean="0"/>
            <a:t> </a:t>
          </a:r>
          <a:r>
            <a:rPr lang="ru-RU" sz="1800" dirty="0" err="1" smtClean="0"/>
            <a:t>кимё</a:t>
          </a:r>
          <a:r>
            <a:rPr lang="ru-RU" sz="1800" dirty="0" smtClean="0"/>
            <a:t> </a:t>
          </a:r>
          <a:r>
            <a:rPr lang="ru-RU" sz="1800" dirty="0" err="1" smtClean="0"/>
            <a:t>машинасозлик</a:t>
          </a:r>
          <a:r>
            <a:rPr lang="ru-RU" sz="1800" dirty="0" smtClean="0"/>
            <a:t> заводи» АЖ</a:t>
          </a:r>
          <a:endParaRPr lang="ru-RU" sz="1800" dirty="0"/>
        </a:p>
      </dgm:t>
    </dgm:pt>
    <dgm:pt modelId="{C9E7FD25-76DE-4DBE-B4A5-0C4CA9AC0E74}" type="parTrans" cxnId="{7C30BCC8-FFCD-427F-9D82-8760F26CE3DB}">
      <dgm:prSet/>
      <dgm:spPr/>
      <dgm:t>
        <a:bodyPr/>
        <a:lstStyle/>
        <a:p>
          <a:endParaRPr lang="ru-RU" sz="1600"/>
        </a:p>
      </dgm:t>
    </dgm:pt>
    <dgm:pt modelId="{3D7433EA-40C3-4A87-B63E-E92C5BB89BAF}" type="sibTrans" cxnId="{7C30BCC8-FFCD-427F-9D82-8760F26CE3DB}">
      <dgm:prSet/>
      <dgm:spPr/>
      <dgm:t>
        <a:bodyPr/>
        <a:lstStyle/>
        <a:p>
          <a:endParaRPr lang="ru-RU" sz="1600"/>
        </a:p>
      </dgm:t>
    </dgm:pt>
    <dgm:pt modelId="{31380FEE-990C-433B-8821-1B7B334B84CE}">
      <dgm:prSet custT="1"/>
      <dgm:spPr/>
      <dgm:t>
        <a:bodyPr/>
        <a:lstStyle/>
        <a:p>
          <a:pPr rtl="0"/>
          <a:r>
            <a:rPr lang="ru-RU" sz="1800" dirty="0" smtClean="0"/>
            <a:t>2. </a:t>
          </a:r>
          <a:r>
            <a:rPr lang="ru-RU" sz="1800" dirty="0" err="1" smtClean="0"/>
            <a:t>«Қўқон </a:t>
          </a:r>
          <a:r>
            <a:rPr lang="ru-RU" sz="1800" dirty="0" smtClean="0"/>
            <a:t>механика заводи» АЖ</a:t>
          </a:r>
          <a:endParaRPr lang="ru-RU" sz="1800" dirty="0"/>
        </a:p>
      </dgm:t>
    </dgm:pt>
    <dgm:pt modelId="{A461BDF7-D0BF-4D10-B4E1-D0017876E619}" type="parTrans" cxnId="{E7771527-8922-4949-87A5-5BC6BEF7D3E6}">
      <dgm:prSet/>
      <dgm:spPr/>
      <dgm:t>
        <a:bodyPr/>
        <a:lstStyle/>
        <a:p>
          <a:endParaRPr lang="ru-RU" sz="1600"/>
        </a:p>
      </dgm:t>
    </dgm:pt>
    <dgm:pt modelId="{8A686480-077F-4F24-AC8D-8AD960F2BBF0}" type="sibTrans" cxnId="{E7771527-8922-4949-87A5-5BC6BEF7D3E6}">
      <dgm:prSet/>
      <dgm:spPr/>
      <dgm:t>
        <a:bodyPr/>
        <a:lstStyle/>
        <a:p>
          <a:endParaRPr lang="ru-RU" sz="1600"/>
        </a:p>
      </dgm:t>
    </dgm:pt>
    <dgm:pt modelId="{4C4DC15B-BBAD-4382-A6B4-9BACF588C72A}">
      <dgm:prSet custT="1"/>
      <dgm:spPr/>
      <dgm:t>
        <a:bodyPr/>
        <a:lstStyle/>
        <a:p>
          <a:pPr rtl="0"/>
          <a:r>
            <a:rPr lang="ru-RU" sz="1800" dirty="0" smtClean="0"/>
            <a:t>3. «</a:t>
          </a:r>
          <a:r>
            <a:rPr lang="ru-RU" sz="1800" dirty="0" err="1" smtClean="0"/>
            <a:t>Андижон</a:t>
          </a:r>
          <a:r>
            <a:rPr lang="ru-RU" sz="1800" dirty="0" smtClean="0"/>
            <a:t> </a:t>
          </a:r>
          <a:r>
            <a:rPr lang="ru-RU" sz="1800" dirty="0" err="1" smtClean="0"/>
            <a:t>тажриба</a:t>
          </a:r>
          <a:r>
            <a:rPr lang="ru-RU" sz="1800" dirty="0" smtClean="0"/>
            <a:t> </a:t>
          </a:r>
          <a:r>
            <a:rPr lang="ru-RU" sz="1800" dirty="0" err="1" smtClean="0"/>
            <a:t>синов</a:t>
          </a:r>
          <a:r>
            <a:rPr lang="ru-RU" sz="1800" dirty="0" smtClean="0"/>
            <a:t> заводи» АЖ</a:t>
          </a:r>
          <a:endParaRPr lang="ru-RU" sz="1800" dirty="0"/>
        </a:p>
      </dgm:t>
    </dgm:pt>
    <dgm:pt modelId="{AD0A6A81-E543-4F41-9DDE-E0D49F8BCD21}" type="parTrans" cxnId="{4C29C748-346C-495B-9671-563BCFB4A78E}">
      <dgm:prSet/>
      <dgm:spPr/>
      <dgm:t>
        <a:bodyPr/>
        <a:lstStyle/>
        <a:p>
          <a:endParaRPr lang="ru-RU" sz="1600"/>
        </a:p>
      </dgm:t>
    </dgm:pt>
    <dgm:pt modelId="{603C63E2-4658-46E6-8E4C-69D6C0DD502C}" type="sibTrans" cxnId="{4C29C748-346C-495B-9671-563BCFB4A78E}">
      <dgm:prSet/>
      <dgm:spPr/>
      <dgm:t>
        <a:bodyPr/>
        <a:lstStyle/>
        <a:p>
          <a:endParaRPr lang="ru-RU" sz="1600"/>
        </a:p>
      </dgm:t>
    </dgm:pt>
    <dgm:pt modelId="{DDAF7C51-5DF1-4C46-80E5-30DE4E0A17DE}" type="pres">
      <dgm:prSet presAssocID="{D130E087-959C-47F3-BDE5-A49B176CAB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D2C600-C6A7-486B-B71A-5BDB4D38D7F6}" type="pres">
      <dgm:prSet presAssocID="{673E7BE2-0774-4A2E-AEBE-BF6E0298D4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80A83-36E0-428D-8769-6F34F5D70795}" type="pres">
      <dgm:prSet presAssocID="{617EDC6C-DA1E-432B-9550-DE9B82713E26}" presName="spacer" presStyleCnt="0"/>
      <dgm:spPr/>
    </dgm:pt>
    <dgm:pt modelId="{78F3C5E6-389A-49D9-8353-9E9F8D9D5550}" type="pres">
      <dgm:prSet presAssocID="{6AAAA533-0B6A-408C-80A1-2AEE4186007B}" presName="parentText" presStyleLbl="node1" presStyleIdx="1" presStyleCnt="4" custScaleY="110000" custLinFactY="-1560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00CBB-04F0-4E2C-9B3E-86A419B74A2F}" type="pres">
      <dgm:prSet presAssocID="{3D7433EA-40C3-4A87-B63E-E92C5BB89BAF}" presName="spacer" presStyleCnt="0"/>
      <dgm:spPr/>
    </dgm:pt>
    <dgm:pt modelId="{FF6BDCDF-0B38-4288-8B59-DAEDFFBC02B8}" type="pres">
      <dgm:prSet presAssocID="{31380FEE-990C-433B-8821-1B7B334B84CE}" presName="parentText" presStyleLbl="node1" presStyleIdx="2" presStyleCnt="4" custLinFactY="-14362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8C24B-C516-41B5-BF77-E517BDD49DCB}" type="pres">
      <dgm:prSet presAssocID="{8A686480-077F-4F24-AC8D-8AD960F2BBF0}" presName="spacer" presStyleCnt="0"/>
      <dgm:spPr/>
    </dgm:pt>
    <dgm:pt modelId="{00EEAC0D-8495-4DF5-B5B9-03A41DB0524C}" type="pres">
      <dgm:prSet presAssocID="{4C4DC15B-BBAD-4382-A6B4-9BACF588C72A}" presName="parentText" presStyleLbl="node1" presStyleIdx="3" presStyleCnt="4" custLinFactY="-26545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6785EF-6C13-4D76-A714-54D6B616E2A1}" type="presOf" srcId="{4C4DC15B-BBAD-4382-A6B4-9BACF588C72A}" destId="{00EEAC0D-8495-4DF5-B5B9-03A41DB0524C}" srcOrd="0" destOrd="0" presId="urn:microsoft.com/office/officeart/2005/8/layout/vList2"/>
    <dgm:cxn modelId="{E7771527-8922-4949-87A5-5BC6BEF7D3E6}" srcId="{D130E087-959C-47F3-BDE5-A49B176CABFD}" destId="{31380FEE-990C-433B-8821-1B7B334B84CE}" srcOrd="2" destOrd="0" parTransId="{A461BDF7-D0BF-4D10-B4E1-D0017876E619}" sibTransId="{8A686480-077F-4F24-AC8D-8AD960F2BBF0}"/>
    <dgm:cxn modelId="{38246420-6ADC-446C-9BBA-26F148921A07}" type="presOf" srcId="{673E7BE2-0774-4A2E-AEBE-BF6E0298D4D8}" destId="{FBD2C600-C6A7-486B-B71A-5BDB4D38D7F6}" srcOrd="0" destOrd="0" presId="urn:microsoft.com/office/officeart/2005/8/layout/vList2"/>
    <dgm:cxn modelId="{4C29C748-346C-495B-9671-563BCFB4A78E}" srcId="{D130E087-959C-47F3-BDE5-A49B176CABFD}" destId="{4C4DC15B-BBAD-4382-A6B4-9BACF588C72A}" srcOrd="3" destOrd="0" parTransId="{AD0A6A81-E543-4F41-9DDE-E0D49F8BCD21}" sibTransId="{603C63E2-4658-46E6-8E4C-69D6C0DD502C}"/>
    <dgm:cxn modelId="{90CBF97D-9E9D-4152-BBBA-DACA6C7ECF60}" srcId="{D130E087-959C-47F3-BDE5-A49B176CABFD}" destId="{673E7BE2-0774-4A2E-AEBE-BF6E0298D4D8}" srcOrd="0" destOrd="0" parTransId="{8C7C2BFE-AFE5-4956-B7EA-07307AB0631C}" sibTransId="{617EDC6C-DA1E-432B-9550-DE9B82713E26}"/>
    <dgm:cxn modelId="{7C30BCC8-FFCD-427F-9D82-8760F26CE3DB}" srcId="{D130E087-959C-47F3-BDE5-A49B176CABFD}" destId="{6AAAA533-0B6A-408C-80A1-2AEE4186007B}" srcOrd="1" destOrd="0" parTransId="{C9E7FD25-76DE-4DBE-B4A5-0C4CA9AC0E74}" sibTransId="{3D7433EA-40C3-4A87-B63E-E92C5BB89BAF}"/>
    <dgm:cxn modelId="{6BF5FAAE-4DAE-48CE-8DA0-19A8A0BAF804}" type="presOf" srcId="{6AAAA533-0B6A-408C-80A1-2AEE4186007B}" destId="{78F3C5E6-389A-49D9-8353-9E9F8D9D5550}" srcOrd="0" destOrd="0" presId="urn:microsoft.com/office/officeart/2005/8/layout/vList2"/>
    <dgm:cxn modelId="{EB604A83-DE60-4BDC-AC1E-2874FDF3454F}" type="presOf" srcId="{31380FEE-990C-433B-8821-1B7B334B84CE}" destId="{FF6BDCDF-0B38-4288-8B59-DAEDFFBC02B8}" srcOrd="0" destOrd="0" presId="urn:microsoft.com/office/officeart/2005/8/layout/vList2"/>
    <dgm:cxn modelId="{1AE76AEB-D3AE-47FE-AE69-0E8E70A9F085}" type="presOf" srcId="{D130E087-959C-47F3-BDE5-A49B176CABFD}" destId="{DDAF7C51-5DF1-4C46-80E5-30DE4E0A17DE}" srcOrd="0" destOrd="0" presId="urn:microsoft.com/office/officeart/2005/8/layout/vList2"/>
    <dgm:cxn modelId="{6A918A5A-E6D4-45B6-A181-374B7B74F745}" type="presParOf" srcId="{DDAF7C51-5DF1-4C46-80E5-30DE4E0A17DE}" destId="{FBD2C600-C6A7-486B-B71A-5BDB4D38D7F6}" srcOrd="0" destOrd="0" presId="urn:microsoft.com/office/officeart/2005/8/layout/vList2"/>
    <dgm:cxn modelId="{4E451FD4-BD1C-4804-AF24-5EEED5B8765B}" type="presParOf" srcId="{DDAF7C51-5DF1-4C46-80E5-30DE4E0A17DE}" destId="{CB880A83-36E0-428D-8769-6F34F5D70795}" srcOrd="1" destOrd="0" presId="urn:microsoft.com/office/officeart/2005/8/layout/vList2"/>
    <dgm:cxn modelId="{E07CC5A3-16B1-4AC3-9F78-312D59B682C9}" type="presParOf" srcId="{DDAF7C51-5DF1-4C46-80E5-30DE4E0A17DE}" destId="{78F3C5E6-389A-49D9-8353-9E9F8D9D5550}" srcOrd="2" destOrd="0" presId="urn:microsoft.com/office/officeart/2005/8/layout/vList2"/>
    <dgm:cxn modelId="{B09D5026-875E-4B0C-BC2E-26361D63410A}" type="presParOf" srcId="{DDAF7C51-5DF1-4C46-80E5-30DE4E0A17DE}" destId="{E3C00CBB-04F0-4E2C-9B3E-86A419B74A2F}" srcOrd="3" destOrd="0" presId="urn:microsoft.com/office/officeart/2005/8/layout/vList2"/>
    <dgm:cxn modelId="{FC2E0098-6B61-4833-B762-1BAF4853C892}" type="presParOf" srcId="{DDAF7C51-5DF1-4C46-80E5-30DE4E0A17DE}" destId="{FF6BDCDF-0B38-4288-8B59-DAEDFFBC02B8}" srcOrd="4" destOrd="0" presId="urn:microsoft.com/office/officeart/2005/8/layout/vList2"/>
    <dgm:cxn modelId="{CDC64D93-BDF3-4F60-8A83-83A6C8646694}" type="presParOf" srcId="{DDAF7C51-5DF1-4C46-80E5-30DE4E0A17DE}" destId="{DD18C24B-C516-41B5-BF77-E517BDD49DCB}" srcOrd="5" destOrd="0" presId="urn:microsoft.com/office/officeart/2005/8/layout/vList2"/>
    <dgm:cxn modelId="{E5EA2D88-E28A-47FE-8F11-2763635CCEBB}" type="presParOf" srcId="{DDAF7C51-5DF1-4C46-80E5-30DE4E0A17DE}" destId="{00EEAC0D-8495-4DF5-B5B9-03A41DB052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943DC3-E0E4-40FC-A423-166C5A94EC2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CBAE812-6183-4886-9920-22DBF97E60EB}">
      <dgm:prSet/>
      <dgm:spPr/>
      <dgm:t>
        <a:bodyPr/>
        <a:lstStyle/>
        <a:p>
          <a:pPr rtl="0"/>
          <a:r>
            <a:rPr lang="uz-Cyrl-UZ" b="1" dirty="0" smtClean="0">
              <a:solidFill>
                <a:schemeClr val="tx1"/>
              </a:solidFill>
            </a:rPr>
            <a:t>Завод ҳудудидаги қуйув цехини реконструкция қилиш</a:t>
          </a:r>
          <a:endParaRPr lang="ru-RU" b="1" dirty="0">
            <a:solidFill>
              <a:schemeClr val="tx1"/>
            </a:solidFill>
          </a:endParaRPr>
        </a:p>
      </dgm:t>
    </dgm:pt>
    <dgm:pt modelId="{19EC3BBB-016D-4958-8FE6-D006B9B15A29}" type="parTrans" cxnId="{24777FA1-BD75-4DAC-8C4F-83BAC913B6C9}">
      <dgm:prSet/>
      <dgm:spPr/>
      <dgm:t>
        <a:bodyPr/>
        <a:lstStyle/>
        <a:p>
          <a:endParaRPr lang="ru-RU"/>
        </a:p>
      </dgm:t>
    </dgm:pt>
    <dgm:pt modelId="{BA4468FE-8775-4C94-998E-3E4E1AE37955}" type="sibTrans" cxnId="{24777FA1-BD75-4DAC-8C4F-83BAC913B6C9}">
      <dgm:prSet/>
      <dgm:spPr/>
      <dgm:t>
        <a:bodyPr/>
        <a:lstStyle/>
        <a:p>
          <a:endParaRPr lang="ru-RU"/>
        </a:p>
      </dgm:t>
    </dgm:pt>
    <dgm:pt modelId="{01D833EE-9946-4C65-8635-14EA5BD36E98}">
      <dgm:prSet/>
      <dgm:spPr/>
      <dgm:t>
        <a:bodyPr/>
        <a:lstStyle/>
        <a:p>
          <a:pPr rtl="0"/>
          <a:r>
            <a:rPr lang="uz-Cyrl-UZ" b="1" dirty="0" smtClean="0">
              <a:solidFill>
                <a:schemeClr val="tx1"/>
              </a:solidFill>
            </a:rPr>
            <a:t>Ички ва ташқи юзаларни шлифовкалаш дастгох ускуналарини харид қилиш</a:t>
          </a:r>
          <a:endParaRPr lang="ru-RU" b="1" dirty="0">
            <a:solidFill>
              <a:schemeClr val="tx1"/>
            </a:solidFill>
          </a:endParaRPr>
        </a:p>
      </dgm:t>
    </dgm:pt>
    <dgm:pt modelId="{69D08881-51D7-4BFA-8BDE-5B0379785034}" type="parTrans" cxnId="{77825CF1-39F4-42CE-8D8E-E79531A21BA2}">
      <dgm:prSet/>
      <dgm:spPr/>
      <dgm:t>
        <a:bodyPr/>
        <a:lstStyle/>
        <a:p>
          <a:endParaRPr lang="ru-RU"/>
        </a:p>
      </dgm:t>
    </dgm:pt>
    <dgm:pt modelId="{A065060B-88AD-43BA-9977-BC2029434466}" type="sibTrans" cxnId="{77825CF1-39F4-42CE-8D8E-E79531A21BA2}">
      <dgm:prSet/>
      <dgm:spPr/>
      <dgm:t>
        <a:bodyPr/>
        <a:lstStyle/>
        <a:p>
          <a:endParaRPr lang="ru-RU"/>
        </a:p>
      </dgm:t>
    </dgm:pt>
    <dgm:pt modelId="{ABCF7281-6626-444B-AC99-4E756FC06A84}">
      <dgm:prSet/>
      <dgm:spPr/>
      <dgm:t>
        <a:bodyPr/>
        <a:lstStyle/>
        <a:p>
          <a:pPr rtl="0"/>
          <a:r>
            <a:rPr lang="uz-Cyrl-UZ" b="1" dirty="0" smtClean="0">
              <a:solidFill>
                <a:schemeClr val="tx1"/>
              </a:solidFill>
            </a:rPr>
            <a:t>Метал ускуналарга термик ишлов бериш технологияларини ривожлантириш</a:t>
          </a:r>
          <a:endParaRPr lang="ru-RU" b="1" dirty="0">
            <a:solidFill>
              <a:schemeClr val="tx1"/>
            </a:solidFill>
          </a:endParaRPr>
        </a:p>
      </dgm:t>
    </dgm:pt>
    <dgm:pt modelId="{E12F8F86-F8DB-4BEE-B7C3-307233C11BD7}" type="parTrans" cxnId="{EBDF9BB3-DE3E-421F-810B-A9219D19CEB7}">
      <dgm:prSet/>
      <dgm:spPr/>
      <dgm:t>
        <a:bodyPr/>
        <a:lstStyle/>
        <a:p>
          <a:endParaRPr lang="ru-RU"/>
        </a:p>
      </dgm:t>
    </dgm:pt>
    <dgm:pt modelId="{2FE33944-DE12-4F0C-98F8-2B4858CABF27}" type="sibTrans" cxnId="{EBDF9BB3-DE3E-421F-810B-A9219D19CEB7}">
      <dgm:prSet/>
      <dgm:spPr/>
      <dgm:t>
        <a:bodyPr/>
        <a:lstStyle/>
        <a:p>
          <a:endParaRPr lang="ru-RU"/>
        </a:p>
      </dgm:t>
    </dgm:pt>
    <dgm:pt modelId="{CA4E9314-FB90-4635-AE34-BF6A4C6BF53C}">
      <dgm:prSet/>
      <dgm:spPr/>
      <dgm:t>
        <a:bodyPr/>
        <a:lstStyle/>
        <a:p>
          <a:pPr rtl="0"/>
          <a:r>
            <a:rPr lang="uz-Cyrl-UZ" b="1" dirty="0" smtClean="0">
              <a:solidFill>
                <a:schemeClr val="tx1"/>
              </a:solidFill>
            </a:rPr>
            <a:t>Металлар юзасига кимёвий ишлов бериш йщналишини ривожлантириш</a:t>
          </a:r>
          <a:endParaRPr lang="ru-RU" b="1" dirty="0">
            <a:solidFill>
              <a:schemeClr val="tx1"/>
            </a:solidFill>
          </a:endParaRPr>
        </a:p>
      </dgm:t>
    </dgm:pt>
    <dgm:pt modelId="{C3A1F950-9B89-4802-84DE-081BB68CD17D}" type="parTrans" cxnId="{4B71E764-368A-4155-BCBD-281E3320A4F5}">
      <dgm:prSet/>
      <dgm:spPr/>
      <dgm:t>
        <a:bodyPr/>
        <a:lstStyle/>
        <a:p>
          <a:endParaRPr lang="ru-RU"/>
        </a:p>
      </dgm:t>
    </dgm:pt>
    <dgm:pt modelId="{DC6709D0-3612-4D0A-982A-B0F0ABA225F9}" type="sibTrans" cxnId="{4B71E764-368A-4155-BCBD-281E3320A4F5}">
      <dgm:prSet/>
      <dgm:spPr/>
      <dgm:t>
        <a:bodyPr/>
        <a:lstStyle/>
        <a:p>
          <a:endParaRPr lang="ru-RU"/>
        </a:p>
      </dgm:t>
    </dgm:pt>
    <dgm:pt modelId="{2822D00F-066B-40E5-A0FE-7DC808A4667B}" type="pres">
      <dgm:prSet presAssocID="{61943DC3-E0E4-40FC-A423-166C5A94EC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F042-D885-43CB-BCFF-BC0330A92373}" type="pres">
      <dgm:prSet presAssocID="{7CBAE812-6183-4886-9920-22DBF97E60E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62B09-C248-48A7-9CF5-BCDFEB6D9ED9}" type="pres">
      <dgm:prSet presAssocID="{BA4468FE-8775-4C94-998E-3E4E1AE37955}" presName="spacer" presStyleCnt="0"/>
      <dgm:spPr/>
    </dgm:pt>
    <dgm:pt modelId="{15D6613B-1C81-4FCF-8264-0CC9FB796CBA}" type="pres">
      <dgm:prSet presAssocID="{01D833EE-9946-4C65-8635-14EA5BD36E9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CBFF1-19A9-427A-A63D-A393523C087D}" type="pres">
      <dgm:prSet presAssocID="{A065060B-88AD-43BA-9977-BC2029434466}" presName="spacer" presStyleCnt="0"/>
      <dgm:spPr/>
    </dgm:pt>
    <dgm:pt modelId="{20C92E82-C810-45E3-92C6-33E4D621B347}" type="pres">
      <dgm:prSet presAssocID="{ABCF7281-6626-444B-AC99-4E756FC06A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27D18-401B-4B0A-B796-51341FF12ACD}" type="pres">
      <dgm:prSet presAssocID="{2FE33944-DE12-4F0C-98F8-2B4858CABF27}" presName="spacer" presStyleCnt="0"/>
      <dgm:spPr/>
    </dgm:pt>
    <dgm:pt modelId="{27D50D1F-D163-45A3-8953-270F520C5AFF}" type="pres">
      <dgm:prSet presAssocID="{CA4E9314-FB90-4635-AE34-BF6A4C6BF53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25CF1-39F4-42CE-8D8E-E79531A21BA2}" srcId="{61943DC3-E0E4-40FC-A423-166C5A94EC27}" destId="{01D833EE-9946-4C65-8635-14EA5BD36E98}" srcOrd="1" destOrd="0" parTransId="{69D08881-51D7-4BFA-8BDE-5B0379785034}" sibTransId="{A065060B-88AD-43BA-9977-BC2029434466}"/>
    <dgm:cxn modelId="{B490B66B-3EAF-485A-8E1D-FF05C79EF43B}" type="presOf" srcId="{7CBAE812-6183-4886-9920-22DBF97E60EB}" destId="{3184F042-D885-43CB-BCFF-BC0330A92373}" srcOrd="0" destOrd="0" presId="urn:microsoft.com/office/officeart/2005/8/layout/vList2"/>
    <dgm:cxn modelId="{EBDF9BB3-DE3E-421F-810B-A9219D19CEB7}" srcId="{61943DC3-E0E4-40FC-A423-166C5A94EC27}" destId="{ABCF7281-6626-444B-AC99-4E756FC06A84}" srcOrd="2" destOrd="0" parTransId="{E12F8F86-F8DB-4BEE-B7C3-307233C11BD7}" sibTransId="{2FE33944-DE12-4F0C-98F8-2B4858CABF27}"/>
    <dgm:cxn modelId="{B65E9D09-7C08-4001-AC89-BB08C888D543}" type="presOf" srcId="{61943DC3-E0E4-40FC-A423-166C5A94EC27}" destId="{2822D00F-066B-40E5-A0FE-7DC808A4667B}" srcOrd="0" destOrd="0" presId="urn:microsoft.com/office/officeart/2005/8/layout/vList2"/>
    <dgm:cxn modelId="{24777FA1-BD75-4DAC-8C4F-83BAC913B6C9}" srcId="{61943DC3-E0E4-40FC-A423-166C5A94EC27}" destId="{7CBAE812-6183-4886-9920-22DBF97E60EB}" srcOrd="0" destOrd="0" parTransId="{19EC3BBB-016D-4958-8FE6-D006B9B15A29}" sibTransId="{BA4468FE-8775-4C94-998E-3E4E1AE37955}"/>
    <dgm:cxn modelId="{A9D0BB4B-EB74-496B-8CDD-D939EEF79F65}" type="presOf" srcId="{ABCF7281-6626-444B-AC99-4E756FC06A84}" destId="{20C92E82-C810-45E3-92C6-33E4D621B347}" srcOrd="0" destOrd="0" presId="urn:microsoft.com/office/officeart/2005/8/layout/vList2"/>
    <dgm:cxn modelId="{3D6B4BC0-351F-4047-A3AD-D2D69A3F0192}" type="presOf" srcId="{01D833EE-9946-4C65-8635-14EA5BD36E98}" destId="{15D6613B-1C81-4FCF-8264-0CC9FB796CBA}" srcOrd="0" destOrd="0" presId="urn:microsoft.com/office/officeart/2005/8/layout/vList2"/>
    <dgm:cxn modelId="{0CC4BFCE-5908-4E98-91EB-855D52D8F914}" type="presOf" srcId="{CA4E9314-FB90-4635-AE34-BF6A4C6BF53C}" destId="{27D50D1F-D163-45A3-8953-270F520C5AFF}" srcOrd="0" destOrd="0" presId="urn:microsoft.com/office/officeart/2005/8/layout/vList2"/>
    <dgm:cxn modelId="{4B71E764-368A-4155-BCBD-281E3320A4F5}" srcId="{61943DC3-E0E4-40FC-A423-166C5A94EC27}" destId="{CA4E9314-FB90-4635-AE34-BF6A4C6BF53C}" srcOrd="3" destOrd="0" parTransId="{C3A1F950-9B89-4802-84DE-081BB68CD17D}" sibTransId="{DC6709D0-3612-4D0A-982A-B0F0ABA225F9}"/>
    <dgm:cxn modelId="{B7B143A9-788C-4B6C-9A76-9F3A4C9DB494}" type="presParOf" srcId="{2822D00F-066B-40E5-A0FE-7DC808A4667B}" destId="{3184F042-D885-43CB-BCFF-BC0330A92373}" srcOrd="0" destOrd="0" presId="urn:microsoft.com/office/officeart/2005/8/layout/vList2"/>
    <dgm:cxn modelId="{AB5C06F9-DAF7-499D-BAA5-77EF434113F6}" type="presParOf" srcId="{2822D00F-066B-40E5-A0FE-7DC808A4667B}" destId="{22562B09-C248-48A7-9CF5-BCDFEB6D9ED9}" srcOrd="1" destOrd="0" presId="urn:microsoft.com/office/officeart/2005/8/layout/vList2"/>
    <dgm:cxn modelId="{4D2749DB-5DFA-499F-98DE-4E39EABCF6A5}" type="presParOf" srcId="{2822D00F-066B-40E5-A0FE-7DC808A4667B}" destId="{15D6613B-1C81-4FCF-8264-0CC9FB796CBA}" srcOrd="2" destOrd="0" presId="urn:microsoft.com/office/officeart/2005/8/layout/vList2"/>
    <dgm:cxn modelId="{EC7F40AC-51EB-49CD-B28A-52A315F92D81}" type="presParOf" srcId="{2822D00F-066B-40E5-A0FE-7DC808A4667B}" destId="{E2ACBFF1-19A9-427A-A63D-A393523C087D}" srcOrd="3" destOrd="0" presId="urn:microsoft.com/office/officeart/2005/8/layout/vList2"/>
    <dgm:cxn modelId="{253EFFAD-8DA7-4259-A7D8-B48D1BB07D70}" type="presParOf" srcId="{2822D00F-066B-40E5-A0FE-7DC808A4667B}" destId="{20C92E82-C810-45E3-92C6-33E4D621B347}" srcOrd="4" destOrd="0" presId="urn:microsoft.com/office/officeart/2005/8/layout/vList2"/>
    <dgm:cxn modelId="{3C326F46-9C52-46D9-9401-501D2A731A06}" type="presParOf" srcId="{2822D00F-066B-40E5-A0FE-7DC808A4667B}" destId="{DAD27D18-401B-4B0A-B796-51341FF12ACD}" srcOrd="5" destOrd="0" presId="urn:microsoft.com/office/officeart/2005/8/layout/vList2"/>
    <dgm:cxn modelId="{8654D59E-DF53-4690-96B3-90EFB1A55672}" type="presParOf" srcId="{2822D00F-066B-40E5-A0FE-7DC808A4667B}" destId="{27D50D1F-D163-45A3-8953-270F520C5A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A13B8B-FC7A-4E41-9D7B-8BCCBAAE57C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49F67C2-75DA-455D-B294-FDB4B9C83F11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Сотувга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қўйилган бошқарув органи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улуши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AE9F47C-9C3B-49F6-854B-9CCCEFB5F2F9}" type="parTrans" cxnId="{C9B14952-FF50-494D-856B-6BD2A3BB1CD3}">
      <dgm:prSet/>
      <dgm:spPr/>
      <dgm:t>
        <a:bodyPr/>
        <a:lstStyle/>
        <a:p>
          <a:endParaRPr lang="ru-RU"/>
        </a:p>
      </dgm:t>
    </dgm:pt>
    <dgm:pt modelId="{747D49B5-D8D1-49D2-8C28-C6E828CF63DF}" type="sibTrans" cxnId="{C9B14952-FF50-494D-856B-6BD2A3BB1CD3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3E86D32-46EA-4E0C-9804-69AAB07A960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51,0 %.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74E107A-DA19-48D8-9D2D-7773762DD624}" type="parTrans" cxnId="{561F0C30-0287-48C0-ADB8-AC95BC57CE94}">
      <dgm:prSet/>
      <dgm:spPr/>
      <dgm:t>
        <a:bodyPr/>
        <a:lstStyle/>
        <a:p>
          <a:endParaRPr lang="ru-RU"/>
        </a:p>
      </dgm:t>
    </dgm:pt>
    <dgm:pt modelId="{C7190ADF-AD0C-44E9-990A-78994E2F0BC7}" type="sibTrans" cxnId="{561F0C30-0287-48C0-ADB8-AC95BC57CE94}">
      <dgm:prSet custT="1"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997067A-8655-4C92-82BD-52E45B0D252E}">
      <dgm:prSet phldrT="[Текст]" custT="1"/>
      <dgm:spPr/>
      <dgm:t>
        <a:bodyPr/>
        <a:lstStyle/>
        <a:p>
          <a:r>
            <a:rPr lang="en-US" sz="2400" u="sng" dirty="0" smtClean="0">
              <a:latin typeface="Times New Roman" pitchFamily="18" charset="0"/>
              <a:cs typeface="Times New Roman" pitchFamily="18" charset="0"/>
            </a:rPr>
            <a:t>$ </a:t>
          </a:r>
          <a:r>
            <a:rPr lang="ru-RU" sz="2400" u="sng" dirty="0" smtClean="0">
              <a:latin typeface="Times New Roman" pitchFamily="18" charset="0"/>
              <a:cs typeface="Times New Roman" pitchFamily="18" charset="0"/>
            </a:rPr>
            <a:t>3 348 676,80</a:t>
          </a:r>
          <a:endParaRPr lang="ru-RU" sz="2400" u="sng" dirty="0">
            <a:latin typeface="Times New Roman" pitchFamily="18" charset="0"/>
            <a:cs typeface="Times New Roman" pitchFamily="18" charset="0"/>
          </a:endParaRPr>
        </a:p>
      </dgm:t>
    </dgm:pt>
    <dgm:pt modelId="{0A4FD237-C572-4E92-94EC-24B4B664FFB6}" type="parTrans" cxnId="{33535898-43F6-4783-8A0D-0A82C469CE4C}">
      <dgm:prSet/>
      <dgm:spPr/>
      <dgm:t>
        <a:bodyPr/>
        <a:lstStyle/>
        <a:p>
          <a:endParaRPr lang="ru-RU"/>
        </a:p>
      </dgm:t>
    </dgm:pt>
    <dgm:pt modelId="{85875B38-ED19-44D8-B3A9-42F0395658BB}" type="sibTrans" cxnId="{33535898-43F6-4783-8A0D-0A82C469CE4C}">
      <dgm:prSet/>
      <dgm:spPr/>
      <dgm:t>
        <a:bodyPr/>
        <a:lstStyle/>
        <a:p>
          <a:endParaRPr lang="ru-RU"/>
        </a:p>
      </dgm:t>
    </dgm:pt>
    <dgm:pt modelId="{D1FABF7A-C22F-4D62-9742-16E908DFECBC}" type="pres">
      <dgm:prSet presAssocID="{B9A13B8B-FC7A-4E41-9D7B-8BCCBAAE57CA}" presName="linearFlow" presStyleCnt="0">
        <dgm:presLayoutVars>
          <dgm:resizeHandles val="exact"/>
        </dgm:presLayoutVars>
      </dgm:prSet>
      <dgm:spPr/>
    </dgm:pt>
    <dgm:pt modelId="{1F512DB6-4645-41CD-BAAF-776E852441D1}" type="pres">
      <dgm:prSet presAssocID="{849F67C2-75DA-455D-B294-FDB4B9C83F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3E344-4057-4A10-9BBC-165BFDD868DC}" type="pres">
      <dgm:prSet presAssocID="{747D49B5-D8D1-49D2-8C28-C6E828CF63D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6C53D36-CCA8-4FD6-ABEF-1AA7B6249812}" type="pres">
      <dgm:prSet presAssocID="{747D49B5-D8D1-49D2-8C28-C6E828CF63D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EBA2B21-090D-4A25-84BD-AD2E66447615}" type="pres">
      <dgm:prSet presAssocID="{03E86D32-46EA-4E0C-9804-69AAB07A96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85F51-1971-4B64-8FCF-FB668F96F96B}" type="pres">
      <dgm:prSet presAssocID="{C7190ADF-AD0C-44E9-990A-78994E2F0BC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CE31C4C-7CE4-491B-B37E-58C75C1A0E33}" type="pres">
      <dgm:prSet presAssocID="{C7190ADF-AD0C-44E9-990A-78994E2F0BC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3280737-BD3A-4C5F-B5D4-E13090094CF5}" type="pres">
      <dgm:prSet presAssocID="{9997067A-8655-4C92-82BD-52E45B0D25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93AF9-AC0D-4B00-9648-CC7AD7B1B711}" type="presOf" srcId="{747D49B5-D8D1-49D2-8C28-C6E828CF63DF}" destId="{C6C53D36-CCA8-4FD6-ABEF-1AA7B6249812}" srcOrd="1" destOrd="0" presId="urn:microsoft.com/office/officeart/2005/8/layout/process2"/>
    <dgm:cxn modelId="{DE0EAD0B-C985-4324-9FE4-15608E4471C4}" type="presOf" srcId="{747D49B5-D8D1-49D2-8C28-C6E828CF63DF}" destId="{C643E344-4057-4A10-9BBC-165BFDD868DC}" srcOrd="0" destOrd="0" presId="urn:microsoft.com/office/officeart/2005/8/layout/process2"/>
    <dgm:cxn modelId="{60234937-8B3D-428C-A21F-FAC95BE654B0}" type="presOf" srcId="{03E86D32-46EA-4E0C-9804-69AAB07A9605}" destId="{5EBA2B21-090D-4A25-84BD-AD2E66447615}" srcOrd="0" destOrd="0" presId="urn:microsoft.com/office/officeart/2005/8/layout/process2"/>
    <dgm:cxn modelId="{C9B14952-FF50-494D-856B-6BD2A3BB1CD3}" srcId="{B9A13B8B-FC7A-4E41-9D7B-8BCCBAAE57CA}" destId="{849F67C2-75DA-455D-B294-FDB4B9C83F11}" srcOrd="0" destOrd="0" parTransId="{8AE9F47C-9C3B-49F6-854B-9CCCEFB5F2F9}" sibTransId="{747D49B5-D8D1-49D2-8C28-C6E828CF63DF}"/>
    <dgm:cxn modelId="{33535898-43F6-4783-8A0D-0A82C469CE4C}" srcId="{B9A13B8B-FC7A-4E41-9D7B-8BCCBAAE57CA}" destId="{9997067A-8655-4C92-82BD-52E45B0D252E}" srcOrd="2" destOrd="0" parTransId="{0A4FD237-C572-4E92-94EC-24B4B664FFB6}" sibTransId="{85875B38-ED19-44D8-B3A9-42F0395658BB}"/>
    <dgm:cxn modelId="{8DF3CE89-C46C-4D78-8164-28D42EDDDF60}" type="presOf" srcId="{C7190ADF-AD0C-44E9-990A-78994E2F0BC7}" destId="{4CE31C4C-7CE4-491B-B37E-58C75C1A0E33}" srcOrd="1" destOrd="0" presId="urn:microsoft.com/office/officeart/2005/8/layout/process2"/>
    <dgm:cxn modelId="{F1252408-B9A4-427F-B2FC-1D32804ADA95}" type="presOf" srcId="{B9A13B8B-FC7A-4E41-9D7B-8BCCBAAE57CA}" destId="{D1FABF7A-C22F-4D62-9742-16E908DFECBC}" srcOrd="0" destOrd="0" presId="urn:microsoft.com/office/officeart/2005/8/layout/process2"/>
    <dgm:cxn modelId="{7F76D189-1AF0-47F5-BE53-FCB138BB5F72}" type="presOf" srcId="{9997067A-8655-4C92-82BD-52E45B0D252E}" destId="{E3280737-BD3A-4C5F-B5D4-E13090094CF5}" srcOrd="0" destOrd="0" presId="urn:microsoft.com/office/officeart/2005/8/layout/process2"/>
    <dgm:cxn modelId="{561F0C30-0287-48C0-ADB8-AC95BC57CE94}" srcId="{B9A13B8B-FC7A-4E41-9D7B-8BCCBAAE57CA}" destId="{03E86D32-46EA-4E0C-9804-69AAB07A9605}" srcOrd="1" destOrd="0" parTransId="{874E107A-DA19-48D8-9D2D-7773762DD624}" sibTransId="{C7190ADF-AD0C-44E9-990A-78994E2F0BC7}"/>
    <dgm:cxn modelId="{51B2DD36-2AE2-4C6A-BC81-C8673A9C0E3F}" type="presOf" srcId="{849F67C2-75DA-455D-B294-FDB4B9C83F11}" destId="{1F512DB6-4645-41CD-BAAF-776E852441D1}" srcOrd="0" destOrd="0" presId="urn:microsoft.com/office/officeart/2005/8/layout/process2"/>
    <dgm:cxn modelId="{B45EBA3C-7D77-4941-AB65-6054C0E8C493}" type="presOf" srcId="{C7190ADF-AD0C-44E9-990A-78994E2F0BC7}" destId="{73085F51-1971-4B64-8FCF-FB668F96F96B}" srcOrd="0" destOrd="0" presId="urn:microsoft.com/office/officeart/2005/8/layout/process2"/>
    <dgm:cxn modelId="{7B7788FF-3797-458A-AE4D-E99E41D822D6}" type="presParOf" srcId="{D1FABF7A-C22F-4D62-9742-16E908DFECBC}" destId="{1F512DB6-4645-41CD-BAAF-776E852441D1}" srcOrd="0" destOrd="0" presId="urn:microsoft.com/office/officeart/2005/8/layout/process2"/>
    <dgm:cxn modelId="{7F9DB136-8393-4AC5-9E1C-C0B4B3E3C384}" type="presParOf" srcId="{D1FABF7A-C22F-4D62-9742-16E908DFECBC}" destId="{C643E344-4057-4A10-9BBC-165BFDD868DC}" srcOrd="1" destOrd="0" presId="urn:microsoft.com/office/officeart/2005/8/layout/process2"/>
    <dgm:cxn modelId="{454F4EF0-B3E5-41FD-8CA1-5C59EAC45472}" type="presParOf" srcId="{C643E344-4057-4A10-9BBC-165BFDD868DC}" destId="{C6C53D36-CCA8-4FD6-ABEF-1AA7B6249812}" srcOrd="0" destOrd="0" presId="urn:microsoft.com/office/officeart/2005/8/layout/process2"/>
    <dgm:cxn modelId="{5E3B3BE2-630D-45A7-B8EB-02E2C7C6981B}" type="presParOf" srcId="{D1FABF7A-C22F-4D62-9742-16E908DFECBC}" destId="{5EBA2B21-090D-4A25-84BD-AD2E66447615}" srcOrd="2" destOrd="0" presId="urn:microsoft.com/office/officeart/2005/8/layout/process2"/>
    <dgm:cxn modelId="{8CC0A3CC-2D55-4007-8FF5-F733C3F24970}" type="presParOf" srcId="{D1FABF7A-C22F-4D62-9742-16E908DFECBC}" destId="{73085F51-1971-4B64-8FCF-FB668F96F96B}" srcOrd="3" destOrd="0" presId="urn:microsoft.com/office/officeart/2005/8/layout/process2"/>
    <dgm:cxn modelId="{00032D42-4BF6-4107-8FFD-D7F5F453AE5E}" type="presParOf" srcId="{73085F51-1971-4B64-8FCF-FB668F96F96B}" destId="{4CE31C4C-7CE4-491B-B37E-58C75C1A0E33}" srcOrd="0" destOrd="0" presId="urn:microsoft.com/office/officeart/2005/8/layout/process2"/>
    <dgm:cxn modelId="{6D62BE9E-44B4-446C-A3A4-5C7E8F47827C}" type="presParOf" srcId="{D1FABF7A-C22F-4D62-9742-16E908DFECBC}" destId="{E3280737-BD3A-4C5F-B5D4-E13090094CF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D311E7-57A8-4EAC-B4EE-08FBB5167711}">
      <dsp:nvSpPr>
        <dsp:cNvPr id="0" name=""/>
        <dsp:cNvSpPr/>
      </dsp:nvSpPr>
      <dsp:spPr>
        <a:xfrm>
          <a:off x="809" y="3630"/>
          <a:ext cx="8285188" cy="1709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3400" kern="1200" dirty="0" err="1" smtClean="0">
              <a:latin typeface="Times New Roman" pitchFamily="18" charset="0"/>
              <a:cs typeface="Times New Roman" pitchFamily="18" charset="0"/>
            </a:rPr>
            <a:t>Бухоро</a:t>
          </a: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400" kern="1200" dirty="0" err="1" smtClean="0">
              <a:latin typeface="Times New Roman" pitchFamily="18" charset="0"/>
              <a:cs typeface="Times New Roman" pitchFamily="18" charset="0"/>
            </a:rPr>
            <a:t>таъмирлаш</a:t>
          </a: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 механика заводи» </a:t>
          </a:r>
          <a:r>
            <a:rPr lang="ru-RU" sz="3400" kern="1200" dirty="0" err="1" smtClean="0">
              <a:latin typeface="Times New Roman" pitchFamily="18" charset="0"/>
              <a:cs typeface="Times New Roman" pitchFamily="18" charset="0"/>
            </a:rPr>
            <a:t>ҳиссадорлик жамияти</a:t>
          </a: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400" kern="1200" dirty="0" err="1" smtClean="0">
              <a:latin typeface="Times New Roman" pitchFamily="18" charset="0"/>
              <a:cs typeface="Times New Roman" pitchFamily="18" charset="0"/>
            </a:rPr>
            <a:t>ихтисослашган</a:t>
          </a: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400" kern="1200" dirty="0" err="1" smtClean="0">
              <a:latin typeface="Times New Roman" pitchFamily="18" charset="0"/>
              <a:cs typeface="Times New Roman" pitchFamily="18" charset="0"/>
            </a:rPr>
            <a:t>соҳаси</a:t>
          </a: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" y="3630"/>
        <a:ext cx="8285188" cy="1709907"/>
      </dsp:txXfrm>
    </dsp:sp>
    <dsp:sp modelId="{AE9E803E-218A-4089-B611-E368009E60DE}">
      <dsp:nvSpPr>
        <dsp:cNvPr id="0" name=""/>
        <dsp:cNvSpPr/>
      </dsp:nvSpPr>
      <dsp:spPr>
        <a:xfrm>
          <a:off x="8896" y="1859690"/>
          <a:ext cx="5865701" cy="1709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38175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249363" algn="l"/>
            </a:tabLs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z-Cyrl-UZ" sz="1500" b="1" kern="1200" dirty="0" smtClean="0">
              <a:latin typeface="Times New Roman" pitchFamily="18" charset="0"/>
              <a:cs typeface="Times New Roman" pitchFamily="18" charset="0"/>
            </a:rPr>
            <a:t> Нефтгаз саноати ускуналарини ишлаб чиыариш ва таъмирлаш;</a:t>
          </a:r>
          <a:endParaRPr lang="ru-RU" sz="15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38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500" b="1" kern="1200" dirty="0" smtClean="0">
              <a:latin typeface="Times New Roman" pitchFamily="18" charset="0"/>
              <a:cs typeface="Times New Roman" pitchFamily="18" charset="0"/>
            </a:rPr>
            <a:t>- Бурғулаш геологик қидирув ускуналарини таъмирлаш;</a:t>
          </a:r>
          <a:endParaRPr lang="ru-RU" sz="15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38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500" b="1" kern="1200" dirty="0" smtClean="0">
              <a:latin typeface="Times New Roman" pitchFamily="18" charset="0"/>
              <a:cs typeface="Times New Roman" pitchFamily="18" charset="0"/>
            </a:rPr>
            <a:t>- Буюртма асосидаги ностандарт ускуналар;</a:t>
          </a:r>
          <a:endParaRPr lang="ru-RU" sz="15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38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500" b="1" kern="1200" dirty="0" smtClean="0">
              <a:latin typeface="Times New Roman" pitchFamily="18" charset="0"/>
              <a:cs typeface="Times New Roman" pitchFamily="18" charset="0"/>
            </a:rPr>
            <a:t>-Халқ истеъмоли моллари, жумладан хўжалик учун  газ баллонлари;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96" y="1859690"/>
        <a:ext cx="5865701" cy="1709907"/>
      </dsp:txXfrm>
    </dsp:sp>
    <dsp:sp modelId="{48E8D051-8653-4B0C-AD57-F8D29C7E3C57}">
      <dsp:nvSpPr>
        <dsp:cNvPr id="0" name=""/>
        <dsp:cNvSpPr/>
      </dsp:nvSpPr>
      <dsp:spPr>
        <a:xfrm>
          <a:off x="1408804" y="3646755"/>
          <a:ext cx="5865701" cy="1709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/>
              <a:ea typeface="Times New Roman"/>
            </a:rPr>
            <a:t>- </a:t>
          </a:r>
          <a:r>
            <a:rPr lang="ru-RU" sz="2400" kern="1200" dirty="0" err="1" smtClean="0">
              <a:latin typeface="Times New Roman"/>
              <a:ea typeface="Times New Roman"/>
            </a:rPr>
            <a:t>Маъмурият</a:t>
          </a:r>
          <a:r>
            <a:rPr lang="ru-RU" sz="2400" kern="1200" dirty="0" smtClean="0">
              <a:latin typeface="Times New Roman"/>
              <a:ea typeface="Times New Roman"/>
            </a:rPr>
            <a:t> </a:t>
          </a:r>
          <a:r>
            <a:rPr lang="ru-RU" sz="2400" kern="1200" dirty="0" err="1" smtClean="0">
              <a:latin typeface="Times New Roman"/>
              <a:ea typeface="Times New Roman"/>
            </a:rPr>
            <a:t>бинолари</a:t>
          </a:r>
          <a:r>
            <a:rPr lang="ru-RU" sz="2400" kern="1200" dirty="0" smtClean="0">
              <a:latin typeface="Times New Roman"/>
              <a:ea typeface="Times New Roman"/>
            </a:rPr>
            <a:t>          - 10 932  кв.м.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/>
              <a:ea typeface="Times New Roman"/>
            </a:rPr>
            <a:t>- </a:t>
          </a:r>
          <a:r>
            <a:rPr lang="ru-RU" sz="2400" kern="1200" dirty="0" err="1" smtClean="0">
              <a:latin typeface="Times New Roman"/>
              <a:ea typeface="Times New Roman"/>
            </a:rPr>
            <a:t>Ишлаб</a:t>
          </a:r>
          <a:r>
            <a:rPr lang="ru-RU" sz="2400" kern="1200" dirty="0" smtClean="0">
              <a:latin typeface="Times New Roman"/>
              <a:ea typeface="Times New Roman"/>
            </a:rPr>
            <a:t> </a:t>
          </a:r>
          <a:r>
            <a:rPr lang="ru-RU" sz="2400" kern="1200" dirty="0" err="1" smtClean="0">
              <a:latin typeface="Times New Roman"/>
              <a:ea typeface="Times New Roman"/>
            </a:rPr>
            <a:t>чиқариш бинолари</a:t>
          </a:r>
          <a:r>
            <a:rPr lang="ru-RU" sz="2400" kern="1200" dirty="0" smtClean="0">
              <a:latin typeface="Times New Roman"/>
              <a:ea typeface="Times New Roman"/>
            </a:rPr>
            <a:t>  - 31 244 кв.м.</a:t>
          </a:r>
          <a:endParaRPr lang="ru-RU" sz="2400" kern="1200" dirty="0"/>
        </a:p>
      </dsp:txBody>
      <dsp:txXfrm>
        <a:off x="1408804" y="3646755"/>
        <a:ext cx="5865701" cy="1709907"/>
      </dsp:txXfrm>
    </dsp:sp>
    <dsp:sp modelId="{D3F9A4C3-84C2-47B3-8F3D-12D136D514AE}">
      <dsp:nvSpPr>
        <dsp:cNvPr id="0" name=""/>
        <dsp:cNvSpPr/>
      </dsp:nvSpPr>
      <dsp:spPr>
        <a:xfrm>
          <a:off x="6060833" y="1859690"/>
          <a:ext cx="2217078" cy="1709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400" kern="1200" dirty="0" smtClean="0">
              <a:latin typeface="Times New Roman"/>
              <a:ea typeface="Times New Roman"/>
            </a:rPr>
            <a:t>Ер майдони</a:t>
          </a:r>
          <a:r>
            <a:rPr lang="ru-RU" sz="2400" kern="1200" dirty="0" smtClean="0">
              <a:latin typeface="Times New Roman"/>
              <a:ea typeface="Times New Roman"/>
            </a:rPr>
            <a:t>-  10,4 га</a:t>
          </a:r>
          <a:endParaRPr lang="ru-RU" sz="2400" kern="1200" dirty="0"/>
        </a:p>
      </dsp:txBody>
      <dsp:txXfrm>
        <a:off x="6060833" y="1859690"/>
        <a:ext cx="2217078" cy="17099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FEE66A-19D0-41CE-9A2F-CC6F7D15B3FD}">
      <dsp:nvSpPr>
        <dsp:cNvPr id="0" name=""/>
        <dsp:cNvSpPr/>
      </dsp:nvSpPr>
      <dsp:spPr>
        <a:xfrm>
          <a:off x="691405" y="72"/>
          <a:ext cx="1924640" cy="115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25.02.1963 </a:t>
          </a:r>
          <a:r>
            <a:rPr lang="uz-Cyrl-UZ" sz="1600" kern="1200" dirty="0" smtClean="0">
              <a:latin typeface="Times New Roman" pitchFamily="18" charset="0"/>
              <a:cs typeface="Times New Roman" pitchFamily="18" charset="0"/>
            </a:rPr>
            <a:t>й.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z-Cyrl-UZ" sz="1600" kern="1200" dirty="0" smtClean="0">
              <a:latin typeface="Times New Roman" pitchFamily="18" charset="0"/>
              <a:cs typeface="Times New Roman" pitchFamily="18" charset="0"/>
            </a:rPr>
            <a:t>Бухоро ТМЗ га асос солинди.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1405" y="72"/>
        <a:ext cx="1924640" cy="1154784"/>
      </dsp:txXfrm>
    </dsp:sp>
    <dsp:sp modelId="{9384D4B4-75AF-4C44-9825-AFF1EBEBA2B2}">
      <dsp:nvSpPr>
        <dsp:cNvPr id="0" name=""/>
        <dsp:cNvSpPr/>
      </dsp:nvSpPr>
      <dsp:spPr>
        <a:xfrm>
          <a:off x="2785414" y="338808"/>
          <a:ext cx="408023" cy="47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2785414" y="338808"/>
        <a:ext cx="408023" cy="477310"/>
      </dsp:txXfrm>
    </dsp:sp>
    <dsp:sp modelId="{ED2BDB60-2633-47F5-AE98-2D4A68B5D1CB}">
      <dsp:nvSpPr>
        <dsp:cNvPr id="0" name=""/>
        <dsp:cNvSpPr/>
      </dsp:nvSpPr>
      <dsp:spPr>
        <a:xfrm>
          <a:off x="3385902" y="72"/>
          <a:ext cx="2140084" cy="115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1991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йилдан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завод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Бухаро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бурғулаш техникаси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заводи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деб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атала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бошлади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5902" y="72"/>
        <a:ext cx="2140084" cy="1154784"/>
      </dsp:txXfrm>
    </dsp:sp>
    <dsp:sp modelId="{0761E141-3186-4326-B253-A510B2C7FCA2}">
      <dsp:nvSpPr>
        <dsp:cNvPr id="0" name=""/>
        <dsp:cNvSpPr/>
      </dsp:nvSpPr>
      <dsp:spPr>
        <a:xfrm>
          <a:off x="5695354" y="338808"/>
          <a:ext cx="408023" cy="47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5695354" y="338808"/>
        <a:ext cx="408023" cy="477310"/>
      </dsp:txXfrm>
    </dsp:sp>
    <dsp:sp modelId="{6B260FAC-0DC2-404E-83FF-C719CE4B9DA8}">
      <dsp:nvSpPr>
        <dsp:cNvPr id="0" name=""/>
        <dsp:cNvSpPr/>
      </dsp:nvSpPr>
      <dsp:spPr>
        <a:xfrm>
          <a:off x="6295842" y="72"/>
          <a:ext cx="1924640" cy="115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03.01.1995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да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НХК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Узбекнефтегаз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таркибига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киритилди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842" y="72"/>
        <a:ext cx="1924640" cy="1154784"/>
      </dsp:txXfrm>
    </dsp:sp>
    <dsp:sp modelId="{98341930-886E-470E-8166-66B6D3679C93}">
      <dsp:nvSpPr>
        <dsp:cNvPr id="0" name=""/>
        <dsp:cNvSpPr/>
      </dsp:nvSpPr>
      <dsp:spPr>
        <a:xfrm rot="5400000">
          <a:off x="7023348" y="1345955"/>
          <a:ext cx="469628" cy="47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7023348" y="1345955"/>
        <a:ext cx="469628" cy="477310"/>
      </dsp:txXfrm>
    </dsp:sp>
    <dsp:sp modelId="{DD15C27E-1BEE-4548-8446-8433483E96CE}">
      <dsp:nvSpPr>
        <dsp:cNvPr id="0" name=""/>
        <dsp:cNvSpPr/>
      </dsp:nvSpPr>
      <dsp:spPr>
        <a:xfrm>
          <a:off x="6295842" y="2040947"/>
          <a:ext cx="1924640" cy="115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28.06.1995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да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Бухаро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бурғулаш техникаси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базасида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ОАЖ га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асос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солинди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842" y="2040947"/>
        <a:ext cx="1924640" cy="1154784"/>
      </dsp:txXfrm>
    </dsp:sp>
    <dsp:sp modelId="{0A605204-8DBF-4642-B1FF-A8A5F1773D5B}">
      <dsp:nvSpPr>
        <dsp:cNvPr id="0" name=""/>
        <dsp:cNvSpPr/>
      </dsp:nvSpPr>
      <dsp:spPr>
        <a:xfrm rot="10800000">
          <a:off x="5718450" y="2379683"/>
          <a:ext cx="408023" cy="47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5718450" y="2379683"/>
        <a:ext cx="408023" cy="477310"/>
      </dsp:txXfrm>
    </dsp:sp>
    <dsp:sp modelId="{7932EF92-7039-4208-A22F-B46A2ADBDFA4}">
      <dsp:nvSpPr>
        <dsp:cNvPr id="0" name=""/>
        <dsp:cNvSpPr/>
      </dsp:nvSpPr>
      <dsp:spPr>
        <a:xfrm>
          <a:off x="3118011" y="1924712"/>
          <a:ext cx="2407975" cy="1387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15.12.1998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дан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АК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Узнефтегазмаш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таркибига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киритилди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8011" y="1924712"/>
        <a:ext cx="2407975" cy="1387253"/>
      </dsp:txXfrm>
    </dsp:sp>
    <dsp:sp modelId="{CA122DCC-3E89-4F26-9FAB-3E252556F77E}">
      <dsp:nvSpPr>
        <dsp:cNvPr id="0" name=""/>
        <dsp:cNvSpPr/>
      </dsp:nvSpPr>
      <dsp:spPr>
        <a:xfrm rot="10800000">
          <a:off x="2429510" y="2379683"/>
          <a:ext cx="408023" cy="47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429510" y="2379683"/>
        <a:ext cx="408023" cy="477310"/>
      </dsp:txXfrm>
    </dsp:sp>
    <dsp:sp modelId="{C2DFE7D2-9DCD-4A4C-8E6A-27D68643ADF6}">
      <dsp:nvSpPr>
        <dsp:cNvPr id="0" name=""/>
        <dsp:cNvSpPr/>
      </dsp:nvSpPr>
      <dsp:spPr>
        <a:xfrm>
          <a:off x="423515" y="2040947"/>
          <a:ext cx="1924640" cy="115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10.05.1999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да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Бухоро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ТМЗ» ОАЖ га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айлантирилди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3515" y="2040947"/>
        <a:ext cx="1924640" cy="1154784"/>
      </dsp:txXfrm>
    </dsp:sp>
    <dsp:sp modelId="{AF1EBA30-7C5B-4840-A4A1-6998F04FB324}">
      <dsp:nvSpPr>
        <dsp:cNvPr id="0" name=""/>
        <dsp:cNvSpPr/>
      </dsp:nvSpPr>
      <dsp:spPr>
        <a:xfrm rot="5290965">
          <a:off x="1218722" y="3317179"/>
          <a:ext cx="393713" cy="47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 rot="5290965">
        <a:off x="1218722" y="3317179"/>
        <a:ext cx="393713" cy="477310"/>
      </dsp:txXfrm>
    </dsp:sp>
    <dsp:sp modelId="{28A2DF4B-DCA5-4669-9501-6A6DF4FE53AC}">
      <dsp:nvSpPr>
        <dsp:cNvPr id="0" name=""/>
        <dsp:cNvSpPr/>
      </dsp:nvSpPr>
      <dsp:spPr>
        <a:xfrm>
          <a:off x="183570" y="3938213"/>
          <a:ext cx="2528765" cy="1275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21.10.2014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. дан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Бухоро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ТМЗ»  ОАЖ дан АЖ га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айлантирилди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570" y="3938213"/>
        <a:ext cx="2528765" cy="12759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9222C-C926-43EB-84C4-76196D693A68}">
      <dsp:nvSpPr>
        <dsp:cNvPr id="0" name=""/>
        <dsp:cNvSpPr/>
      </dsp:nvSpPr>
      <dsp:spPr>
        <a:xfrm>
          <a:off x="1004" y="1298758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/>
            <a:t>O’z</a:t>
          </a:r>
          <a:r>
            <a:rPr lang="en-US" sz="3100" b="1" kern="1200" dirty="0" smtClean="0"/>
            <a:t> </a:t>
          </a:r>
          <a:r>
            <a:rPr lang="en-US" sz="3100" b="1" kern="1200" dirty="0" err="1" smtClean="0"/>
            <a:t>DSt</a:t>
          </a:r>
          <a:r>
            <a:rPr lang="en-US" sz="3100" b="1" kern="1200" dirty="0" smtClean="0"/>
            <a:t> </a:t>
          </a:r>
          <a:endParaRPr lang="ru-RU" sz="3100" b="1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OHSAS </a:t>
          </a:r>
          <a:endParaRPr lang="ru-RU" sz="3100" b="1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18001</a:t>
          </a:r>
          <a:r>
            <a:rPr lang="uz-Cyrl-UZ" sz="3100" b="1" kern="1200" dirty="0" smtClean="0"/>
            <a:t>:2011</a:t>
          </a:r>
          <a:r>
            <a:rPr lang="en-US" sz="3100" b="1" kern="1200" dirty="0" smtClean="0"/>
            <a:t> </a:t>
          </a:r>
          <a:endParaRPr lang="ru-RU" sz="3100" kern="1200" dirty="0"/>
        </a:p>
      </dsp:txBody>
      <dsp:txXfrm>
        <a:off x="1004" y="1298758"/>
        <a:ext cx="3917900" cy="2350740"/>
      </dsp:txXfrm>
    </dsp:sp>
    <dsp:sp modelId="{B4C99907-8B55-461C-8922-7CCB86AC206B}">
      <dsp:nvSpPr>
        <dsp:cNvPr id="0" name=""/>
        <dsp:cNvSpPr/>
      </dsp:nvSpPr>
      <dsp:spPr>
        <a:xfrm>
          <a:off x="4310695" y="1298758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 smtClean="0"/>
            <a:t>O’z</a:t>
          </a:r>
          <a:r>
            <a:rPr lang="en-US" sz="3100" b="1" kern="1200" dirty="0" smtClean="0"/>
            <a:t> </a:t>
          </a:r>
          <a:r>
            <a:rPr lang="en-US" sz="3100" b="1" kern="1200" dirty="0" err="1" smtClean="0"/>
            <a:t>DSt</a:t>
          </a:r>
          <a:r>
            <a:rPr lang="en-US" sz="3100" b="1" kern="1200" dirty="0" smtClean="0"/>
            <a:t> </a:t>
          </a:r>
          <a:endParaRPr lang="ru-RU" sz="3100" b="1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ISO</a:t>
          </a:r>
          <a:endParaRPr lang="ru-RU" sz="3100" b="1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14001:2009.</a:t>
          </a:r>
          <a:endParaRPr lang="ru-RU" sz="3100" kern="1200" dirty="0"/>
        </a:p>
      </dsp:txBody>
      <dsp:txXfrm>
        <a:off x="4310695" y="1298758"/>
        <a:ext cx="3917900" cy="23507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D2C600-C6A7-486B-B71A-5BDB4D38D7F6}">
      <dsp:nvSpPr>
        <dsp:cNvPr id="0" name=""/>
        <dsp:cNvSpPr/>
      </dsp:nvSpPr>
      <dsp:spPr>
        <a:xfrm>
          <a:off x="0" y="35401"/>
          <a:ext cx="5796135" cy="767520"/>
        </a:xfrm>
        <a:prstGeom prst="roundRect">
          <a:avLst/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Салоҳиятли   рақобатчилар:</a:t>
          </a:r>
          <a:endParaRPr lang="ru-RU" sz="1800" kern="1200" dirty="0"/>
        </a:p>
      </dsp:txBody>
      <dsp:txXfrm>
        <a:off x="0" y="35401"/>
        <a:ext cx="5796135" cy="767520"/>
      </dsp:txXfrm>
    </dsp:sp>
    <dsp:sp modelId="{78F3C5E6-389A-49D9-8353-9E9F8D9D5550}">
      <dsp:nvSpPr>
        <dsp:cNvPr id="0" name=""/>
        <dsp:cNvSpPr/>
      </dsp:nvSpPr>
      <dsp:spPr>
        <a:xfrm>
          <a:off x="0" y="790948"/>
          <a:ext cx="5796135" cy="844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«</a:t>
          </a:r>
          <a:r>
            <a:rPr lang="ru-RU" sz="1800" kern="1200" dirty="0" err="1" smtClean="0"/>
            <a:t>Нефтгаз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кимё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машинасозлик</a:t>
          </a:r>
          <a:r>
            <a:rPr lang="ru-RU" sz="1800" kern="1200" dirty="0" smtClean="0"/>
            <a:t> заводи» АЖ</a:t>
          </a:r>
          <a:endParaRPr lang="ru-RU" sz="1800" kern="1200" dirty="0"/>
        </a:p>
      </dsp:txBody>
      <dsp:txXfrm>
        <a:off x="0" y="790948"/>
        <a:ext cx="5796135" cy="844272"/>
      </dsp:txXfrm>
    </dsp:sp>
    <dsp:sp modelId="{FF6BDCDF-0B38-4288-8B59-DAEDFFBC02B8}">
      <dsp:nvSpPr>
        <dsp:cNvPr id="0" name=""/>
        <dsp:cNvSpPr/>
      </dsp:nvSpPr>
      <dsp:spPr>
        <a:xfrm>
          <a:off x="0" y="1655042"/>
          <a:ext cx="579613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</a:t>
          </a:r>
          <a:r>
            <a:rPr lang="ru-RU" sz="1800" kern="1200" dirty="0" err="1" smtClean="0"/>
            <a:t>«Қўқон </a:t>
          </a:r>
          <a:r>
            <a:rPr lang="ru-RU" sz="1800" kern="1200" dirty="0" smtClean="0"/>
            <a:t>механика заводи» АЖ</a:t>
          </a:r>
          <a:endParaRPr lang="ru-RU" sz="1800" kern="1200" dirty="0"/>
        </a:p>
      </dsp:txBody>
      <dsp:txXfrm>
        <a:off x="0" y="1655042"/>
        <a:ext cx="5796135" cy="767520"/>
      </dsp:txXfrm>
    </dsp:sp>
    <dsp:sp modelId="{00EEAC0D-8495-4DF5-B5B9-03A41DB0524C}">
      <dsp:nvSpPr>
        <dsp:cNvPr id="0" name=""/>
        <dsp:cNvSpPr/>
      </dsp:nvSpPr>
      <dsp:spPr>
        <a:xfrm>
          <a:off x="0" y="2447135"/>
          <a:ext cx="579613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«</a:t>
          </a:r>
          <a:r>
            <a:rPr lang="ru-RU" sz="1800" kern="1200" dirty="0" err="1" smtClean="0"/>
            <a:t>Андижон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тажриба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синов</a:t>
          </a:r>
          <a:r>
            <a:rPr lang="ru-RU" sz="1800" kern="1200" dirty="0" smtClean="0"/>
            <a:t> заводи» АЖ</a:t>
          </a:r>
          <a:endParaRPr lang="ru-RU" sz="1800" kern="1200" dirty="0"/>
        </a:p>
      </dsp:txBody>
      <dsp:txXfrm>
        <a:off x="0" y="2447135"/>
        <a:ext cx="5796135" cy="7675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4F042-D885-43CB-BCFF-BC0330A92373}">
      <dsp:nvSpPr>
        <dsp:cNvPr id="0" name=""/>
        <dsp:cNvSpPr/>
      </dsp:nvSpPr>
      <dsp:spPr>
        <a:xfrm>
          <a:off x="0" y="30670"/>
          <a:ext cx="8229599" cy="97731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000" b="1" kern="1200" dirty="0" smtClean="0">
              <a:solidFill>
                <a:schemeClr val="tx1"/>
              </a:solidFill>
            </a:rPr>
            <a:t>Завод ҳудудидаги қуйув цехини реконструкция қилиш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30670"/>
        <a:ext cx="8229599" cy="977315"/>
      </dsp:txXfrm>
    </dsp:sp>
    <dsp:sp modelId="{15D6613B-1C81-4FCF-8264-0CC9FB796CBA}">
      <dsp:nvSpPr>
        <dsp:cNvPr id="0" name=""/>
        <dsp:cNvSpPr/>
      </dsp:nvSpPr>
      <dsp:spPr>
        <a:xfrm>
          <a:off x="0" y="1065586"/>
          <a:ext cx="8229599" cy="977315"/>
        </a:xfrm>
        <a:prstGeom prst="roundRect">
          <a:avLst/>
        </a:prstGeom>
        <a:solidFill>
          <a:schemeClr val="accent1">
            <a:shade val="80000"/>
            <a:hueOff val="97150"/>
            <a:satOff val="-7002"/>
            <a:lumOff val="1002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000" b="1" kern="1200" dirty="0" smtClean="0">
              <a:solidFill>
                <a:schemeClr val="tx1"/>
              </a:solidFill>
            </a:rPr>
            <a:t>Ички ва ташқи юзаларни шлифовкалаш дастгох ускуналарини харид қилиш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065586"/>
        <a:ext cx="8229599" cy="977315"/>
      </dsp:txXfrm>
    </dsp:sp>
    <dsp:sp modelId="{20C92E82-C810-45E3-92C6-33E4D621B347}">
      <dsp:nvSpPr>
        <dsp:cNvPr id="0" name=""/>
        <dsp:cNvSpPr/>
      </dsp:nvSpPr>
      <dsp:spPr>
        <a:xfrm>
          <a:off x="0" y="2100501"/>
          <a:ext cx="8229599" cy="977315"/>
        </a:xfrm>
        <a:prstGeom prst="roundRect">
          <a:avLst/>
        </a:prstGeom>
        <a:solidFill>
          <a:schemeClr val="accent1">
            <a:shade val="80000"/>
            <a:hueOff val="194301"/>
            <a:satOff val="-14004"/>
            <a:lumOff val="200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000" b="1" kern="1200" dirty="0" smtClean="0">
              <a:solidFill>
                <a:schemeClr val="tx1"/>
              </a:solidFill>
            </a:rPr>
            <a:t>Метал ускуналарга термик ишлов бериш технологияларини ривожлантириш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2100501"/>
        <a:ext cx="8229599" cy="977315"/>
      </dsp:txXfrm>
    </dsp:sp>
    <dsp:sp modelId="{27D50D1F-D163-45A3-8953-270F520C5AFF}">
      <dsp:nvSpPr>
        <dsp:cNvPr id="0" name=""/>
        <dsp:cNvSpPr/>
      </dsp:nvSpPr>
      <dsp:spPr>
        <a:xfrm>
          <a:off x="0" y="3135417"/>
          <a:ext cx="8229599" cy="977315"/>
        </a:xfrm>
        <a:prstGeom prst="roundRect">
          <a:avLst/>
        </a:prstGeom>
        <a:solidFill>
          <a:schemeClr val="accent1">
            <a:shade val="80000"/>
            <a:hueOff val="291451"/>
            <a:satOff val="-21006"/>
            <a:lumOff val="300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000" b="1" kern="1200" dirty="0" smtClean="0">
              <a:solidFill>
                <a:schemeClr val="tx1"/>
              </a:solidFill>
            </a:rPr>
            <a:t>Металлар юзасига кимёвий ишлов бериш йщналишини ривожлантириш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3135417"/>
        <a:ext cx="8229599" cy="97731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512DB6-4645-41CD-BAAF-776E852441D1}">
      <dsp:nvSpPr>
        <dsp:cNvPr id="0" name=""/>
        <dsp:cNvSpPr/>
      </dsp:nvSpPr>
      <dsp:spPr>
        <a:xfrm>
          <a:off x="2706578" y="0"/>
          <a:ext cx="2816443" cy="1357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Сотувга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қўйилган бошқарув органи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улуши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6578" y="0"/>
        <a:ext cx="2816443" cy="1357321"/>
      </dsp:txXfrm>
    </dsp:sp>
    <dsp:sp modelId="{C643E344-4057-4A10-9BBC-165BFDD868DC}">
      <dsp:nvSpPr>
        <dsp:cNvPr id="0" name=""/>
        <dsp:cNvSpPr/>
      </dsp:nvSpPr>
      <dsp:spPr>
        <a:xfrm rot="5400000">
          <a:off x="3860302" y="1391255"/>
          <a:ext cx="508995" cy="610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3860302" y="1391255"/>
        <a:ext cx="508995" cy="610794"/>
      </dsp:txXfrm>
    </dsp:sp>
    <dsp:sp modelId="{5EBA2B21-090D-4A25-84BD-AD2E66447615}">
      <dsp:nvSpPr>
        <dsp:cNvPr id="0" name=""/>
        <dsp:cNvSpPr/>
      </dsp:nvSpPr>
      <dsp:spPr>
        <a:xfrm>
          <a:off x="2706578" y="2035983"/>
          <a:ext cx="2816443" cy="1357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51,0 %.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6578" y="2035983"/>
        <a:ext cx="2816443" cy="1357321"/>
      </dsp:txXfrm>
    </dsp:sp>
    <dsp:sp modelId="{73085F51-1971-4B64-8FCF-FB668F96F96B}">
      <dsp:nvSpPr>
        <dsp:cNvPr id="0" name=""/>
        <dsp:cNvSpPr/>
      </dsp:nvSpPr>
      <dsp:spPr>
        <a:xfrm rot="5400000">
          <a:off x="3860302" y="3427238"/>
          <a:ext cx="508995" cy="6107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Times New Roman" pitchFamily="18" charset="0"/>
            <a:cs typeface="Times New Roman" pitchFamily="18" charset="0"/>
          </a:endParaRPr>
        </a:p>
      </dsp:txBody>
      <dsp:txXfrm rot="5400000">
        <a:off x="3860302" y="3427238"/>
        <a:ext cx="508995" cy="610794"/>
      </dsp:txXfrm>
    </dsp:sp>
    <dsp:sp modelId="{E3280737-BD3A-4C5F-B5D4-E13090094CF5}">
      <dsp:nvSpPr>
        <dsp:cNvPr id="0" name=""/>
        <dsp:cNvSpPr/>
      </dsp:nvSpPr>
      <dsp:spPr>
        <a:xfrm>
          <a:off x="2706578" y="4071965"/>
          <a:ext cx="2816443" cy="13573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>
              <a:latin typeface="Times New Roman" pitchFamily="18" charset="0"/>
              <a:cs typeface="Times New Roman" pitchFamily="18" charset="0"/>
            </a:rPr>
            <a:t>$ </a:t>
          </a:r>
          <a:r>
            <a:rPr lang="ru-RU" sz="2400" u="sng" kern="1200" dirty="0" smtClean="0">
              <a:latin typeface="Times New Roman" pitchFamily="18" charset="0"/>
              <a:cs typeface="Times New Roman" pitchFamily="18" charset="0"/>
            </a:rPr>
            <a:t>3 348 676,80</a:t>
          </a:r>
          <a:endParaRPr lang="ru-RU" sz="240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6578" y="4071965"/>
        <a:ext cx="2816443" cy="135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AB76-D3D9-4AD1-9D16-8DBF0F680E08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BEE7-82B6-4FB9-B1B9-DF8D1E0EB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685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BEE7-82B6-4FB9-B1B9-DF8D1E0EB49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461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kharamz.uz/" TargetMode="External"/><Relationship Id="rId2" Type="http://schemas.openxmlformats.org/officeDocument/2006/relationships/hyperlink" Target="mailto:brmz_market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714412" y="5028239"/>
            <a:ext cx="10358478" cy="182976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таъмирлаш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механика заводи»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Z:\Акмал Маткаримов\АО\презентации и инвест предложения по прил №1\2 Бухоротаъмирлаш механика заводи\2015060209022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71678"/>
            <a:ext cx="6667500" cy="31432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Z:\Акмал Маткаримов\АО\bandicam 2015-07-03 09-08-09-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5429256" cy="11334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Z:\Акмал Маткаримов\АО\презентации и инвест предложения по прил №1\2 Бухоротаъмирлаш механика заводи\logo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5429256" cy="1042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176402"/>
            <a:ext cx="7543824" cy="631844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Ишлаб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чиқарилаётган ма</a:t>
            </a:r>
            <a:r>
              <a:rPr lang="uz-Cyrl-UZ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ҳсулотлар турлари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0" y="1203304"/>
          <a:ext cx="7500990" cy="4400489"/>
        </p:xfrm>
        <a:graphic>
          <a:graphicData uri="http://schemas.openxmlformats.org/drawingml/2006/table">
            <a:tbl>
              <a:tblPr/>
              <a:tblGrid>
                <a:gridCol w="373506"/>
                <a:gridCol w="3198394"/>
                <a:gridCol w="3929090"/>
              </a:tblGrid>
              <a:tr h="39782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Маҳсулот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номи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Салоҳиятли харидолар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778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Ностандарт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шаклдаги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метал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ускуналар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МХК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Узбекнефтгаз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таркибидаги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хўжалик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юритувчи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корхоналар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қишлоқ хўжалиги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корхоналари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махаллий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қайта ишлаш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ишлаб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чиқариш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корхоналари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б.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69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80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uz-Cyrl-UZ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Қишлоқ</a:t>
                      </a:r>
                      <a:r>
                        <a:rPr lang="uz-Cyrl-UZ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хўжалиги техникаларига эхтиёт қисмлар ишлаб чиқариш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Фермер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хўжаликлари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оилавий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ширкат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хўжаликлари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453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80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Нефт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газ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саноати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бурғулаш ускуна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техникаларини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таъмирлаш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уларга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эҳтиёт қисмларини ишлаб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чиқариш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МХК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Узбекнефтгаз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таркибидаги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хўжалик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юритувчи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корхоналар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15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80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Оғир саноат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машиналари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техникаларига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эҳтиёт кисмларини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ишлаб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чиқариш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Ўзавтойол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АК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таркибидаги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корхоналар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хусусий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тадбиркорлар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кичик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бизнес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корхоналари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21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80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Баллон-50 -3,0-К ГОСТ 15860-84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Узтрансгаз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АК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буюртмаси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асосида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46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80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Халқ истеъмоли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моллари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Хусусий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тадбиркорлар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жисмоний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шахслар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920" marR="4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94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178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Сертификат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лицензиялар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Илова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3131840" y="3286124"/>
          <a:ext cx="5796136" cy="357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6" descr="H:\ВЭБ САЙТ\СТАНКИ\070A33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645024"/>
            <a:ext cx="2749508" cy="1833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0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260648"/>
          <a:ext cx="7704856" cy="336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2011-2015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йиллар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корхонанинг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ишлаб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чиқариш кўрсаткичлари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АҚШ </a:t>
            </a:r>
            <a:r>
              <a:rPr lang="ru-RU" sz="32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долларларида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7659598"/>
              </p:ext>
            </p:extLst>
          </p:nvPr>
        </p:nvGraphicFramePr>
        <p:xfrm>
          <a:off x="571472" y="1714488"/>
          <a:ext cx="8072494" cy="459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524"/>
                <a:gridCol w="2157910"/>
                <a:gridCol w="987371"/>
                <a:gridCol w="1119992"/>
                <a:gridCol w="1176329"/>
                <a:gridCol w="1021852"/>
                <a:gridCol w="1020516"/>
              </a:tblGrid>
              <a:tr h="747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Кўрсаткич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Ишлаб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чиқариш ҳажми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1 973 799,1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2 064 038,1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2 006 689,0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4 227 949,4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5 304 224,5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Махсулотларни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сотишдан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келагн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соф </a:t>
                      </a:r>
                      <a:r>
                        <a:rPr lang="ru-RU" sz="16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тушум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1 502 183,4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2 064 038,1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2 006 689,0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4 700 220,4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5 063 331,4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Операцион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харажатлар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247 452,7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426 038,6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605 829,0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212 746,8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743 837,8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Солиқлар тўловига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қадар бўлган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фойда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563 027,7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422 863,2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647 396,1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595 061,4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1 292 783,8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z-Cyrl-UZ" sz="1600" b="1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</a:t>
                      </a:r>
                      <a:r>
                        <a:rPr lang="uz-Cyrl-UZ" sz="1600" b="1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фойда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227 074,2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423 392,4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286 669,9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494 760,0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1 092 317,4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7738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2016-2020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йиллар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режалаштирилган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ишлаб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чиқариш кўрсаткичлари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АҚШ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долларларида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3831214"/>
              </p:ext>
            </p:extLst>
          </p:nvPr>
        </p:nvGraphicFramePr>
        <p:xfrm>
          <a:off x="586881" y="2543645"/>
          <a:ext cx="7729535" cy="2757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804"/>
                <a:gridCol w="2030607"/>
                <a:gridCol w="929013"/>
                <a:gridCol w="903587"/>
                <a:gridCol w="1003866"/>
                <a:gridCol w="1104253"/>
                <a:gridCol w="1204405"/>
              </a:tblGrid>
              <a:tr h="663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uz-Cyrl-UZ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рсаткич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Ишлаб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чиқариш хажми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6 532 751,1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7 512 663,7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8 639 563,2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9 935 497,6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425 822,2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Реализациядан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тушган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соф</a:t>
                      </a:r>
                      <a:r>
                        <a:rPr lang="ru-RU" sz="16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тушум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6 532 751,1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7 512 663,7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8 639 563,2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9 935 497,6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425 822,2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 </a:t>
                      </a: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фойда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1 146 933,3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1 204 279,9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1 264 493,8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1 327 718,4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1 394 104,3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428596" y="269776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ru-R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Бухоро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таъмирлаш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механика заводи» АЖ </a:t>
            </a:r>
            <a:r>
              <a:rPr kumimoji="0" lang="ru-R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учун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истиқболли</a:t>
            </a:r>
            <a:r>
              <a:rPr kumimoji="0" lang="ru-RU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бўлган</a:t>
            </a:r>
            <a:r>
              <a:rPr kumimoji="0" lang="ru-RU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ривожланиш</a:t>
            </a:r>
            <a:r>
              <a:rPr kumimoji="0" lang="ru-RU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йўналишлари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19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Корхонанинг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рентабеллик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кўрсаткичлари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420076"/>
            <a:ext cx="4000496" cy="43792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2571744"/>
          <a:ext cx="671517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921"/>
                <a:gridCol w="21802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Кўрсаткич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Қиймати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Махсулотлар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сотиш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даражасининг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рентабеллиги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22,8 %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Асосий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фаолиятнинг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рентабеллиги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129,6%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Активларнинг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рентабеллиги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9,5%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z-Cyrl-UZ" dirty="0" smtClean="0">
                          <a:latin typeface="Times New Roman" pitchFamily="18" charset="0"/>
                          <a:cs typeface="Times New Roman" pitchFamily="18" charset="0"/>
                        </a:rPr>
                        <a:t>Ўз</a:t>
                      </a:r>
                      <a:r>
                        <a:rPr lang="uz-Cyrl-U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капиталининг рентабеллиги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29,6 %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500042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Умумий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саволлар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бўйича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Tx/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Бошқарув раисининг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биринчи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ўринбосари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Насуллоев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З.Р.    +99890 711 59 60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Корхона касаба уюшмаси раиси 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 Х.       	+99 890 512 01 65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Маркетинг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бўлими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Тел. (865) 2255038,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brmz_market@mail.ru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</a:t>
            </a:r>
            <a:r>
              <a:rPr lang="en-US" sz="2800" dirty="0" smtClean="0">
                <a:latin typeface="Times New Roman"/>
                <a:ea typeface="Times New Roman"/>
                <a:hlinkClick r:id="rId3"/>
              </a:rPr>
              <a:t>www</a:t>
            </a:r>
            <a:r>
              <a:rPr lang="ru-RU" sz="2800" dirty="0" smtClean="0">
                <a:latin typeface="Times New Roman"/>
                <a:ea typeface="Times New Roman"/>
                <a:hlinkClick r:id="rId3"/>
              </a:rPr>
              <a:t>.</a:t>
            </a:r>
            <a:r>
              <a:rPr lang="en-US" sz="2800" dirty="0" err="1" smtClean="0">
                <a:latin typeface="Times New Roman"/>
                <a:ea typeface="Times New Roman"/>
                <a:hlinkClick r:id="rId3"/>
              </a:rPr>
              <a:t>bukharamz</a:t>
            </a:r>
            <a:r>
              <a:rPr lang="ru-RU" sz="2800" dirty="0" smtClean="0">
                <a:latin typeface="Times New Roman"/>
                <a:ea typeface="Times New Roman"/>
                <a:hlinkClick r:id="rId3"/>
              </a:rPr>
              <a:t>.</a:t>
            </a:r>
            <a:r>
              <a:rPr lang="en-US" sz="2800" dirty="0" err="1" smtClean="0">
                <a:latin typeface="Times New Roman"/>
                <a:ea typeface="Times New Roman"/>
                <a:hlinkClick r:id="rId3"/>
              </a:rPr>
              <a:t>uz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телефонлари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таъмирлаш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механика заводи»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фотоларда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:\Для  сайта\ЗДАНИЕ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2928958" cy="2100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4" name="Picture 6" descr="H:\Для  сайта\ЗДАНИЕ\070A3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3071642" cy="2047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5" name="Picture 7" descr="H:\Для  сайта\ЗДАНИЕ\070A3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143380"/>
            <a:ext cx="3214518" cy="21430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  <p:graphicFrame>
        <p:nvGraphicFramePr>
          <p:cNvPr id="24" name="Схема 23"/>
          <p:cNvGraphicFramePr/>
          <p:nvPr/>
        </p:nvGraphicFramePr>
        <p:xfrm>
          <a:off x="642910" y="214290"/>
          <a:ext cx="828680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309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таъмирлаш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механика заводи»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фотоларда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HTC ONE X+ фото\БРМЗ новый год\БРМЗ 02072015\DSC0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524275" cy="271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I:\HTC ONE X+ фото\БРМЗ новый год\БРМЗ 02072015\DSC00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028" y="2141984"/>
            <a:ext cx="3600408" cy="2700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:\HTC ONE X+ фото\БРМЗ новый год\БРМЗ 02072015\DSC00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14422"/>
            <a:ext cx="2552651" cy="1914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I:\HTC ONE X+ фото\БРМЗ новый год\БРМЗ 02072015\DSC00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5214950"/>
            <a:ext cx="1790646" cy="1342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I:\HTC ONE X+ фото\БРМЗ новый год\БРМЗ 02072015\DSC00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18099"/>
            <a:ext cx="5500726" cy="4125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таъмирлаш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механика заводи»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ходимлари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0"/>
            <a:ext cx="7372344" cy="857272"/>
          </a:xfrm>
        </p:spPr>
        <p:txBody>
          <a:bodyPr/>
          <a:lstStyle/>
          <a:p>
            <a:pPr algn="ctr"/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Илова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Z:\Акмал Маткаримов\АО\Новая папка\АО Бухарский ремонтно-механический завод\_NOO_o_¬aO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71547"/>
            <a:ext cx="4205831" cy="5786454"/>
          </a:xfrm>
          <a:prstGeom prst="rect">
            <a:avLst/>
          </a:prstGeom>
          <a:noFill/>
        </p:spPr>
      </p:pic>
      <p:pic>
        <p:nvPicPr>
          <p:cNvPr id="2051" name="Picture 3" descr="Z:\Акмал Маткаримов\АО\Новая папка\АО Бухарский ремонтно-механический завод\_NOO_o_¬aO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169" y="1071546"/>
            <a:ext cx="4205831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71472" y="0"/>
            <a:ext cx="7686700" cy="774720"/>
          </a:xfrm>
        </p:spPr>
        <p:txBody>
          <a:bodyPr/>
          <a:lstStyle/>
          <a:p>
            <a:pPr algn="ctr"/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Илова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29051" t="11667" r="26764" b="4524"/>
          <a:stretch>
            <a:fillRect/>
          </a:stretch>
        </p:blipFill>
        <p:spPr bwMode="auto">
          <a:xfrm>
            <a:off x="214314" y="1052736"/>
            <a:ext cx="43576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28743" t="11905" r="26552" b="4228"/>
          <a:stretch>
            <a:fillRect/>
          </a:stretch>
        </p:blipFill>
        <p:spPr bwMode="auto">
          <a:xfrm>
            <a:off x="4644008" y="1022932"/>
            <a:ext cx="4319803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000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создания АО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500002" y="642918"/>
          <a:ext cx="864399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3" descr="H:\Для  сайта\ЗДАНИЕ\070A35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149080"/>
            <a:ext cx="3214678" cy="214311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</p:spPr>
      </p:pic>
      <p:pic>
        <p:nvPicPr>
          <p:cNvPr id="5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</p:spTree>
  </p:cSld>
  <p:clrMapOvr>
    <a:masterClrMapping/>
  </p:clrMapOvr>
  <p:transition advTm="309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884368" cy="714396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Завод </a:t>
            </a:r>
            <a:r>
              <a:rPr lang="ru-RU" sz="31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худудининг</a:t>
            </a:r>
            <a:r>
              <a:rPr lang="ru-RU" sz="3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умумий</a:t>
            </a:r>
            <a:r>
              <a:rPr lang="ru-RU" sz="31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31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кўриниши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DeAliD\Desktop\New folder (2)\общий-2.jpg"/>
          <p:cNvPicPr>
            <a:picLocks noChangeAspect="1" noChangeArrowheads="1"/>
          </p:cNvPicPr>
          <p:nvPr/>
        </p:nvPicPr>
        <p:blipFill>
          <a:blip r:embed="rId2" cstate="print"/>
          <a:srcRect l="16003" t="18676" r="30654" b="8317"/>
          <a:stretch>
            <a:fillRect/>
          </a:stretch>
        </p:blipFill>
        <p:spPr bwMode="auto">
          <a:xfrm>
            <a:off x="357158" y="785794"/>
            <a:ext cx="5929354" cy="5099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57950" y="2285992"/>
            <a:ext cx="2786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Юридик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манзил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Бухоро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шаҳар,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Юренев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кўчаси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2-уй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Индекс 200114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714348" y="500042"/>
          <a:ext cx="814393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7067065"/>
              </p:ext>
            </p:extLst>
          </p:nvPr>
        </p:nvGraphicFramePr>
        <p:xfrm>
          <a:off x="642911" y="1844824"/>
          <a:ext cx="8177561" cy="3947122"/>
        </p:xfrm>
        <a:graphic>
          <a:graphicData uri="http://schemas.openxmlformats.org/drawingml/2006/table">
            <a:tbl>
              <a:tblPr/>
              <a:tblGrid>
                <a:gridCol w="400697"/>
                <a:gridCol w="2592288"/>
                <a:gridCol w="1224136"/>
                <a:gridCol w="792088"/>
                <a:gridCol w="864096"/>
                <a:gridCol w="2304256"/>
              </a:tblGrid>
              <a:tr h="360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Шакллантирилган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2 361,90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млн.сум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( 828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257,32 АҚШ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доллари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эквивалентида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8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т/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Акционерлар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рўйхати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минг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4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Куйилма миқдори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минг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АҚШ долл.)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даги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улуши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Қуйилма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2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Узнефтегазмаш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АК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1 204 560,0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471,33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ДМҚ га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тақдим этилган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Бухоросувмахсустаъмир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АЖ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86 400,0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маблағлари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5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Узнефтегазказибчикариш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АК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95 616,0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37,41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маблағлари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Дустлик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ОИФ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27 162,0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маблағлари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Жисмоний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шахслар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948 062,0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40,14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маблағлари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500042"/>
            <a:ext cx="79296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01.06.2015 </a:t>
            </a:r>
            <a:r>
              <a:rPr lang="uz-Cyrl-UZ" sz="2000" dirty="0" smtClean="0"/>
              <a:t>ҳолатига кўра, “Бухоро таъмирлаш механика заводи” АЖ акциялар тақсимоти ҳақидаги ахборот</a:t>
            </a:r>
            <a:endParaRPr lang="ru-RU" sz="2000" dirty="0"/>
          </a:p>
        </p:txBody>
      </p:sp>
      <p:pic>
        <p:nvPicPr>
          <p:cNvPr id="9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1920" y="5949280"/>
            <a:ext cx="46805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1 доллар = 2 851,65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(23.02.2016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УзР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46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463704116"/>
              </p:ext>
            </p:extLst>
          </p:nvPr>
        </p:nvGraphicFramePr>
        <p:xfrm>
          <a:off x="357158" y="500042"/>
          <a:ext cx="835821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42976" y="4643446"/>
            <a:ext cx="728667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йил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ўртача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ойлик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ҳақи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1 469,9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минг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(515,45 АҚШ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доллари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эквиватентида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6381328"/>
            <a:ext cx="46805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1 доллар = 2 851,65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(23.02.2016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УзР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8627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Иш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тартиби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Ишлаб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чиқариш ҳажми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629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Икки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сменалик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Йилига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2000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792088"/>
          </a:xfrm>
        </p:spPr>
        <p:txBody>
          <a:bodyPr/>
          <a:lstStyle/>
          <a:p>
            <a:pPr algn="ctr"/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Ишлаб</a:t>
            </a:r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чиқариш қувватлари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H:\Для  сайта\СТАНКИ\6 Радиально сверлильный станок  моделиZ3080Х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500570"/>
            <a:ext cx="2500330" cy="1524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71472" y="3214686"/>
            <a:ext cx="807249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Корхонада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мавжуд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ускуналар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имкониятлари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доирасидаги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технологиялардан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фойдаланилади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14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93730"/>
            <a:ext cx="4887994" cy="64298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Хомашё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базаси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 descr="Z:\Акмал Маткаримов\АО\презентации и инвест предложения по прил №1\2 Бухоротаъмирлаш механика заводи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0076"/>
            <a:ext cx="4000496" cy="43792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027039"/>
          <a:ext cx="7715272" cy="4797524"/>
        </p:xfrm>
        <a:graphic>
          <a:graphicData uri="http://schemas.openxmlformats.org/drawingml/2006/table">
            <a:tbl>
              <a:tblPr/>
              <a:tblGrid>
                <a:gridCol w="422628"/>
                <a:gridCol w="2632802"/>
                <a:gridCol w="4659842"/>
              </a:tblGrid>
              <a:tr h="361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Хомашё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турлари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Таминотчи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корхоналар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uz-Cyrl-UZ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Қора металлар листлари</a:t>
                      </a:r>
                      <a:endParaRPr lang="ru-RU" sz="1600" b="0" baseline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935990" indent="-9169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баллонлар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учун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вентиллар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хомашё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биржалари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Узташкинефтегаз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АК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-9144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Метал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трубалар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хомашё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биржалари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кичик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ўрта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бизнес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вакиллари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Тошкент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труба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заводи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ҚК.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Пайвандлаш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(электрод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флюс,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пайвандлаш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сими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Навоий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машинасозлик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заводи» ИЧБ,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Тошкент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труба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заводи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ҚК, 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кичик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ўрта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бизнес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вакиллари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8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75" indent="-158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Чуян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шаклидаги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қораметалл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эритиб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қуйиш саноат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кокси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«УзИккиламчиқораметалл»,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хомашё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биржалари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саноат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корхоналари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кичик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ўрта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бизнес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вакиллари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5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-91694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Лок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бўёк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маҳсулотлари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хомашё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биржалари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кичик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ўрта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бизнес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вакиллари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Узкабель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ҚК, 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«Ташкент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лакбуёкзаводи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АЖ ҚК.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8" indent="-317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4450" algn="l"/>
                          <a:tab pos="158750" algn="l"/>
                          <a:tab pos="261938" algn="l"/>
                        </a:tabLst>
                      </a:pP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Ишлаб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чиқариш эҳтиёжларига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керак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бўладиган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эҳтиёт қисмлар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хомашё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биржалари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кичик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ўрта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бизнес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вакиллари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Узкабель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ҚК.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-91694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45720" algn="l"/>
                          <a:tab pos="160020" algn="l"/>
                          <a:tab pos="457200" algn="l"/>
                          <a:tab pos="902970" algn="l"/>
                        </a:tabLst>
                      </a:pPr>
                      <a:r>
                        <a:rPr lang="ru-RU" sz="1600" b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Асбоб-ускуналар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Товар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хомашё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биржалари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кичик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ўрта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бизнес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вакиллари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Узкабель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ҚК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836" marR="23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1465</TotalTime>
  <Words>986</Words>
  <Application>Microsoft Office PowerPoint</Application>
  <PresentationFormat>Экран (4:3)</PresentationFormat>
  <Paragraphs>258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«Бухоро таъмирлаш механика заводи» </vt:lpstr>
      <vt:lpstr>Слайд 2</vt:lpstr>
      <vt:lpstr>История создания АО</vt:lpstr>
      <vt:lpstr>Завод худудининг умумий план кўриниши</vt:lpstr>
      <vt:lpstr>Слайд 5</vt:lpstr>
      <vt:lpstr>Слайд 6</vt:lpstr>
      <vt:lpstr>Слайд 7</vt:lpstr>
      <vt:lpstr>Ишлаб чиқариш қувватлари</vt:lpstr>
      <vt:lpstr>Хомашё базаси</vt:lpstr>
      <vt:lpstr>Ишлаб чиқарилаётган маҳсулотлар турлари</vt:lpstr>
      <vt:lpstr>Сертификат ва лицензиялар (Илова)</vt:lpstr>
      <vt:lpstr>Слайд 12</vt:lpstr>
      <vt:lpstr>2011-2015 йиллар учун корхонанинг асосий ишлаб чиқариш кўрсаткичлари, АҚШ долларларида</vt:lpstr>
      <vt:lpstr>2016-2020 йиллар учун режалаштирилган ишлаб чиқариш кўрсаткичлари, АҚШ долларларида</vt:lpstr>
      <vt:lpstr>Слайд 15</vt:lpstr>
      <vt:lpstr>Корхонанинг рентабеллик кўрсаткичлари</vt:lpstr>
      <vt:lpstr>Слайд 17</vt:lpstr>
      <vt:lpstr>Контакт телефонлари</vt:lpstr>
      <vt:lpstr>«Бухоро таъмирлаш механика заводи»  фотоларда</vt:lpstr>
      <vt:lpstr>«Бухоро таъмирлаш механика заводи»  фотоларда</vt:lpstr>
      <vt:lpstr>«Бухоро таъмирлаш механика заводи» ходимлари</vt:lpstr>
      <vt:lpstr>Илова</vt:lpstr>
      <vt:lpstr>Илова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DeAliD</cp:lastModifiedBy>
  <cp:revision>208</cp:revision>
  <dcterms:modified xsi:type="dcterms:W3CDTF">2016-02-23T14:03:25Z</dcterms:modified>
</cp:coreProperties>
</file>